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9" r:id="rId5"/>
    <p:sldId id="280" r:id="rId6"/>
    <p:sldId id="270" r:id="rId7"/>
    <p:sldId id="260" r:id="rId8"/>
    <p:sldId id="278" r:id="rId9"/>
    <p:sldId id="271" r:id="rId10"/>
    <p:sldId id="279" r:id="rId11"/>
    <p:sldId id="301" r:id="rId12"/>
    <p:sldId id="282" r:id="rId13"/>
    <p:sldId id="284" r:id="rId14"/>
    <p:sldId id="285" r:id="rId15"/>
    <p:sldId id="288" r:id="rId16"/>
    <p:sldId id="290" r:id="rId17"/>
    <p:sldId id="289" r:id="rId18"/>
    <p:sldId id="294" r:id="rId19"/>
    <p:sldId id="295" r:id="rId20"/>
    <p:sldId id="296" r:id="rId21"/>
    <p:sldId id="297" r:id="rId22"/>
    <p:sldId id="287" r:id="rId23"/>
    <p:sldId id="298" r:id="rId24"/>
    <p:sldId id="299" r:id="rId25"/>
    <p:sldId id="300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21" r:id="rId41"/>
    <p:sldId id="302" r:id="rId42"/>
    <p:sldId id="273" r:id="rId43"/>
    <p:sldId id="274" r:id="rId44"/>
    <p:sldId id="275" r:id="rId45"/>
    <p:sldId id="276" r:id="rId46"/>
    <p:sldId id="277" r:id="rId47"/>
    <p:sldId id="272" r:id="rId48"/>
    <p:sldId id="291" r:id="rId49"/>
    <p:sldId id="261" r:id="rId50"/>
    <p:sldId id="292" r:id="rId51"/>
    <p:sldId id="305" r:id="rId52"/>
    <p:sldId id="306" r:id="rId53"/>
    <p:sldId id="32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28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170 3962 8027,'65'-86'0,"9"1"0,-17 18 0,16-9 0,13-7 0,9 2 0,6 4 0,-14 18 0,-7 12 0,-9 10 0,2 4 0,-17 7 0,-12 12 0,-16 4 0,-12 39 0,-24 15 0,-28 25 0,-40 19 0,-10 8 0,-18 22 0,11-12 0,-3 4 0,-1-10 0,-11 7 0,22-24 0,5-10 0,14-10 0,-1-4 0,13-11 0,15-15 0,12-10 0,4-8 0,13-3 0,0-30 0,19-23 0,21-35 0,27-37 0,-18 41 0,3-5 0,8-16 0,2-5 0,6-8 0,1-5 0,13-24 0,2-5 0,-20 37 0,1-2 0,0 1 0,-4 6 0,0 2 0,1-5-143,10-21 0,2-4 0,-2 4 1,12-23-1,-1 0 143,-15 31 0,2-5 0,-3 4 0,-7 15 0,-1 2 0,-1 2 0,24-48 0,-1 5 0,-14 22 0,-4 8 0,-17 32 0,-2 4 0,3-7 0,1 0 0,-1 4 0,0 1 0,26-61 0,-14 26 0,-12 26 0,-16 29 0,-2 20 0,-1 39 714,-9 1-714,3 20 0,-11-14 0,-7 5 0,-5 2 0,0 0 0,-4 0 0,-2-3 0,2 3 0,-1-5 0,1 2 0,3 2 0,-10 0 0,9 5 0,-8 0 0,8-5 0,-3-1 0,-6 0 0,3 1 0,-10 0 0,1 4 0,3-5 0,-2 2 0,3-3 0,5-4 0,0-4 0,5 3 0,-13-4 0,8 10 0,-4-9 0,6 3 0,6-10 0,0-5 0,37 24 0,12 6 0,16 13 0,-5 6 0,7 10 0,10 5 0,11 14 0,17 15 0,-10 0 0,17 26 0,-14-12 0,-32-37 0,0 2 0,41 57 0,-40-52 0,-1 2 0,-1-2 0,-2-1 0,0 3 0,-1-1 0,38 52 0,-5-2 0,2-2 0,-1-1 0,-3-3 0,-8-12 0,-12-17 0,0 0 0,-12-18 0,-5-5 0,-8-14 0,-5-8 0,-7-14 0,-6-2 0,0-5 0,-6 5 0,-5-9 0,-2 3 0,11-5 0,-6 6 0,12 1 0,-10 3 0,0-2 0,0 2 0,2-2 0,2 6 0,-1-1 0,5 5 0,1 3 0,-2-2 0,1 6 0,0 4 0,4 6 0,-4-1 0,0 2 0,-1-5 0,1 5 0,-2-11 0,-6-1 0,0-5 0,0-6 0,0-2 0,0-5 0,-5-4 0,-3 1 0,-3-6 0,5 8 0,-5-4 0,4 0 0,-5-1 0,0-5 0,-5-5 0,-9 0 0,-10-2 0,-11-2 0,-9 6 0,-4-5 0,-4 5 0,-3-5 0,-6 5 0,2-2 0,3 1 0,4-2 0,8-5 0,4 0 0,7 0 0,9 0 0,2 0 0,9-33 0,3-25 0,9-30 0,26-56 0,-3 56 0,4-3 0,9-14 0,5-3 0,9-11 0,3 0 0,-4 11 0,1 2 0,2-4 0,-1 3 0,-7 22 0,1 2 0,2-7 0,0 4 0,31-39 0,3 1 0,-13 28 0,2 5 0,-19 22 0,-9 21 0,-9 13 0,-8 13 0,-5 6 0,0-10 0,5-14 0,28-42 0,36-39 0,9-9 0,-44 54 0,2-2 0,5-5 0,1-2 0,5-14 0,0 0 0,-6 13 0,-2 2 0,0-2 0,-3 4 0,25-44 0,-1 0 0,-10 13 0,-13 24 0,-8 16 0,-14 20 0,-10 17 0,-8 11 0,-10 19 0,-2 7 0,-9 10 0,-6 15 0,-2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3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15.12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22.29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44.47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53.13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3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15.12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22.29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44.47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53.13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0:07.2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12 16383,'56'0'0,"6"0"0,23 0 0,16 0 0,12 0 0,5 0 0,-40 0 0,4 0 0,5 0 0,4 0 0,3 0 0,5 0 0,2 0 0,4 0 0,2 0 0,2 0 0,2 0 0,2 0 0,1 0 0,-32 0 0,2 0 0,2 0 0,1 0 0,2 0 0,2 0 0,1 0 0,1 0 0,1 0 0,2 0 0,0 0 0,2 0 0,0 0 0,1 0 0,1 0 0,1 0 0,0 0 0,0 0 0,1 0 0,0 0 0,0 0 0,0 0 0,0 0 0,1 0 0,-1 0 0,-10 0 0,2 0 0,0 0 0,1 0 0,0 0 0,0 0 0,2 0 0,-1 0 0,1 0 0,1 0 0,0 0 0,0 0 0,1 0 0,0 0 0,0 0 0,0 0 0,1 0 0,0 0 0,0 0 0,0 0 0,0 0 0,1 0 0,-1 0 0,0 0 0,1 0 0,-1 0 0,1 0 0,-1 0 0,0 0 0,0 0 0,0 0 0,-2 0 0,0 0 0,1-1 0,1 1 0,1 0 0,0 0 0,1 0 0,0 0 0,0 0 0,1-1 0,0 1 0,0 0 0,1 0 0,-1 0 0,-1 0 0,1-1 0,-1 1 0,0 0 0,-1 0 0,0 0 0,-1-1 0,-1 1 0,0 0 0,-2 0 0,0 0 0,-2 0 0,-1-1 0,-1 1 0,-2 0 0,-1 0 0,-2 0 0,-1 0 0,-2 0 0,22 0 0,0 0 0,-3-1 0,-2 1 0,-1 0 0,-1 0 0,-2 0 0,-2 0 0,-1 0 0,-1 0 0,-1 0 0,-1 0 0,-2 0 0,0 0 0,-2 0 0,0 0 0,-1 0 0,0 0 0,-1-1 0,6 1 0,1 0 0,0-1 0,0 1 0,0 0 0,-1-1 0,1 1 0,0-1 0,0 1 0,0 0 0,-1-1 0,1 1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23:40.1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76 49 12123 180000 90000,'-76'-49'0'0'0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23:41.74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23:50.8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12123 180000 90000,'0'0'0'0'0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29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2551 921 8027,'47'-81'0,"-12"4"0,-11 3 0,3-7 0,-7 2 0,-2 2 0,-5-1 0,-4 12 0,-3-1 0,-6 4 0,-3 10 0,-6 9 0,-7 10 0,-14 13 0,-1 5 0,-5 8 0,0 8 0,-8 15 0,15 11 0,2 21 0,15 3 0,8 13 0,3-2 0,1 16 0,8 2 0,10 6 0,9 6 0,12 5 0,-6-4 0,-7-7 0,-1-1 0,-7-14 0,-1-2 0,-3-2 0,-7-6 0,-2-9 0,-10 6 0,-12-6 0,-34 9 0,-37 2 0,-28 7 0,-26 15 0,58-39 0,-5-1 0,-9 4 0,-3 1 0,-4 0 0,-4 1 0,-15 6 0,-2-1 0,11-5 0,0-1 0,1-2 0,0-2 0,5-4 0,2-2 0,13-5 0,5-4 0,-52 14 0,11-9 0,-2 2 0,32-14 0,29-12 0,49-32 0,57-30 0,88-52 0,-11 25 0,14-5 0,9-3 0,7-1 0,-36 23 0,5 1 0,3-1 0,17-6 0,5 0 0,-1 2-94,-12 9 1,-2 2-1,2 1 1,11-5-1,1 0 1,-5 3 93,21-8 0,-6 4 0,-9 4 0,-7 3 0,-37 15 0,-3 0 0,8-5 0,0 0 0,-9 4 0,-2 1 0,77-36 0,-33 14 0,-37 18 0,-24 9 0,-30 8 0,-12 15 0,-8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4:18.4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16383,'67'0'0,"63"0"0,-21 0 0,14 0 0,34 0 0,9 0 0,-47 0 0,2 0 0,-10 0 0,3 0 0,-10 0 0,53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26:01.5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12123 180000 90000,'0'0'0'0'0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6:01.5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16383,'67'0'0,"63"0"0,-21 0 0,14 0 0,34 0 0,9 0 0,-47 0 0,2 0 0,-10 0 0,3 0 0,-10 0 0,53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32:14.6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12123 180000 90000,'0'0'0'0'0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2:14.64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16383,'67'0'0,"63"0"0,-21 0 0,14 0 0,34 0 0,9 0 0,-47 0 0,2 0 0,-10 0 0,3 0 0,-10 0 0,53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32:32.8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12123 180000 90000,'0'0'0'0'0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2:32.8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16383,'67'0'0,"63"0"0,-21 0 0,14 0 0,34 0 0,9 0 0,-47 0 0,2 0 0,-10 0 0,3 0 0,-10 0 0,53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3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3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2345 819 8027,'25'-98'0,"-9"23"0,-7 22 0,-2 9 0,-2 3 0,0-4 0,-5 6 0,0 1 0,0 2 0,0 0 0,0 5 0,0 2 0,-9 5 0,-2 3 0,2 4 0,-5-2 0,1 12 0,-9 1 0,4 6 0,-8-6 0,0-2 0,0-4 0,0-1 0,6 1 0,1 3 0,6-2 0,-8 3 0,8 1 0,1 8 0,4 13 0,1 19 0,-4 20 0,-6 20 0,-1 24 0,-3 14 0,-2 16 0,0 9 0,-3 5 0,6-24 0,-3-8 0,1 0 0,-8 9 0,-6-16 0,-12-1 0,-10-13 0,-9 0 0,-30 4 0,-19 5 0,-19-2 0,61-50 0,-1-2 0,-3 0 0,-1-2 0,-2-3 0,0-3 0,-68 27 0,17-15 0,21-21 0,10-4 0,-7 4 0,23-5 0,22-8 0,13-6 0,20-2 0,20-14 0,25-13 0,44-19 0,56-34 0,-42 28 0,5-4 0,20-14 0,5-6 0,7-6 0,3-4 0,12-8 0,3-2 0,5 0 0,3 0-86,-40 27 0,0 0 0,-1 3 1,30-19-1,-3 3 86,0 1 0,-5 3 0,-28 18 0,-5 3 0,-3 1 0,-2 1 0,-6 4 0,-3 2 0,57-35 0,-12 10 0,-23 12 0,-23 10 0,-20 18 0,-16 7 0,-9 6 0,-8-3 0,-5 10 0,6-9 429,1 10-429,3-4 0,3-1 0,3-2 0,7-3 0,1-2 0,6-6 0,0 1 0,4 1 0,-1 3 0,-3 0 0,0-1 0,-5 2 0,2 2 0,-7 3 0,-1-2 0,-2 2 0,2 2 0,-3 0 0,1 0 0,-5 5 0,0 2 0,-7-11 0,-10 18 0,-1-11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7.807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33:04.8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4:31.3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11:50.2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16383,'99'0'0,"0"0"0,0 0 0,0 0 0,-21 0 0,5 0 0,5 0 0,4 0 0,4 0 0,4 0 0,3 0 0,3 0 0,2 0 0,4 0 0,-29 0 0,2 0 0,3 0 0,2 0 0,3 0 0,1 0 0,1 0 0,2 0 0,2 0 0,1 0 0,1 0 0,1 0 0,2 0 0,-1 0 0,2 0 0,0 0 0,0 0 0,0 0 0,0 0 0,-15 0 0,1 0 0,1 0 0,0 0 0,1 0 0,1 0 0,0 0 0,1 0 0,1 0 0,0 0 0,1 0 0,0 0 0,0 0 0,1 0 0,1 0 0,0 0 0,0 0 0,1 0 0,0 0 0,0 0 0,0 0 0,1 0 0,0 0 0,0 0 0,0 0 0,0 0 0,-8 0 0,1 0 0,1 0 0,0 0 0,1 0 0,0 0 0,0 0 0,1 0 0,1 0 0,0 0 0,0 0 0,0 0 0,1 0 0,-1 0 0,1 0 0,0 0 0,0 0 0,0 0 0,0 0 0,-1 0 0,1 0 0,-1 0 0,0 0 0,0 0 0,0 0 0,-1 0 0,0 0 0,-1 0 0,0 0 0,-1 0 0,0 0 0,7 0 0,0 0 0,1 0 0,-1 0 0,0 0 0,0 0 0,0 0 0,0 0 0,0 0 0,-1 0 0,0 0 0,0 0 0,0 0 0,-1 0 0,0 0 0,0 0 0,-1 0 0,0 0 0,-1 0 0,0 0 0,-1 0 0,0 0 0,-1 0 0,-1 0 0,0 0 0,0 0 0,-2 0 0,13 0 0,-1 0 0,-1 0 0,0 0 0,0 0 0,-1 0 0,-1 0 0,0 0 0,-1 0 0,0 0 0,-2 0 0,1 0 0,-2 0 0,0 0 0,-1 0 0,-1 0 0,-1 0 0,0 0 0,-2 0 0,0 0 0,-2 0 0,11 0 0,-1 0 0,-1 0 0,0 0 0,0 0 0,-2 0 0,-1 0 0,-1 0 0,-1 0 0,-2 0 0,-2 0 0,-1 0 0,-2 0 0,-3 0 0,-1 0 0,-3 0 0,22 0 0,-3 0 0,-4 0 0,-2 0 0,-3 0 0,-3 0 0,-3 0 0,-2 0 0,-2 0 0,27 0 0,-4 0 0,-5 0 0,-8 0 0,-8 0 0,1 0 0,-10 0 0,-14 0 0,9 0 0,-47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3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15.12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22.29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44.47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53.13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3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1 1 8027,'0'0'0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6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11:50.2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16383,'99'0'0,"0"0"0,0 0 0,0 0 0,-21 0 0,5 0 0,5 0 0,4 0 0,4 0 0,4 0 0,3 0 0,3 0 0,2 0 0,4 0 0,-29 0 0,2 0 0,3 0 0,2 0 0,3 0 0,1 0 0,1 0 0,2 0 0,2 0 0,1 0 0,1 0 0,1 0 0,2 0 0,-1 0 0,2 0 0,0 0 0,0 0 0,0 0 0,0 0 0,-15 0 0,1 0 0,1 0 0,0 0 0,1 0 0,1 0 0,0 0 0,1 0 0,1 0 0,0 0 0,1 0 0,0 0 0,0 0 0,1 0 0,1 0 0,0 0 0,0 0 0,1 0 0,0 0 0,0 0 0,0 0 0,1 0 0,0 0 0,0 0 0,0 0 0,0 0 0,-8 0 0,1 0 0,1 0 0,0 0 0,1 0 0,0 0 0,0 0 0,1 0 0,1 0 0,0 0 0,0 0 0,0 0 0,1 0 0,-1 0 0,1 0 0,0 0 0,0 0 0,0 0 0,0 0 0,-1 0 0,1 0 0,-1 0 0,0 0 0,0 0 0,0 0 0,-1 0 0,0 0 0,-1 0 0,0 0 0,-1 0 0,0 0 0,7 0 0,0 0 0,1 0 0,-1 0 0,0 0 0,0 0 0,0 0 0,0 0 0,0 0 0,-1 0 0,0 0 0,0 0 0,0 0 0,-1 0 0,0 0 0,0 0 0,-1 0 0,0 0 0,-1 0 0,0 0 0,-1 0 0,0 0 0,-1 0 0,-1 0 0,0 0 0,0 0 0,-2 0 0,13 0 0,-1 0 0,-1 0 0,0 0 0,0 0 0,-1 0 0,-1 0 0,0 0 0,-1 0 0,0 0 0,-2 0 0,1 0 0,-2 0 0,0 0 0,-1 0 0,-1 0 0,-1 0 0,0 0 0,-2 0 0,0 0 0,-2 0 0,11 0 0,-1 0 0,-1 0 0,0 0 0,0 0 0,-2 0 0,-1 0 0,-1 0 0,-1 0 0,-2 0 0,-2 0 0,-1 0 0,-2 0 0,-3 0 0,-1 0 0,-3 0 0,22 0 0,-3 0 0,-4 0 0,-2 0 0,-3 0 0,-3 0 0,-3 0 0,-2 0 0,-2 0 0,27 0 0,-4 0 0,-5 0 0,-8 0 0,-8 0 0,1 0 0,-10 0 0,-14 0 0,9 0 0,-47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6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5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6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7:13:55.56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11:50.2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16383,'99'0'0,"0"0"0,0 0 0,0 0 0,-21 0 0,5 0 0,5 0 0,4 0 0,4 0 0,4 0 0,3 0 0,3 0 0,2 0 0,4 0 0,-29 0 0,2 0 0,3 0 0,2 0 0,3 0 0,1 0 0,1 0 0,2 0 0,2 0 0,1 0 0,1 0 0,1 0 0,2 0 0,-1 0 0,2 0 0,0 0 0,0 0 0,0 0 0,0 0 0,-15 0 0,1 0 0,1 0 0,0 0 0,1 0 0,1 0 0,0 0 0,1 0 0,1 0 0,0 0 0,1 0 0,0 0 0,0 0 0,1 0 0,1 0 0,0 0 0,0 0 0,1 0 0,0 0 0,0 0 0,0 0 0,1 0 0,0 0 0,0 0 0,0 0 0,0 0 0,-8 0 0,1 0 0,1 0 0,0 0 0,1 0 0,0 0 0,0 0 0,1 0 0,1 0 0,0 0 0,0 0 0,0 0 0,1 0 0,-1 0 0,1 0 0,0 0 0,0 0 0,0 0 0,0 0 0,-1 0 0,1 0 0,-1 0 0,0 0 0,0 0 0,0 0 0,-1 0 0,0 0 0,-1 0 0,0 0 0,-1 0 0,0 0 0,7 0 0,0 0 0,1 0 0,-1 0 0,0 0 0,0 0 0,0 0 0,0 0 0,0 0 0,-1 0 0,0 0 0,0 0 0,0 0 0,-1 0 0,0 0 0,0 0 0,-1 0 0,0 0 0,-1 0 0,0 0 0,-1 0 0,0 0 0,-1 0 0,-1 0 0,0 0 0,0 0 0,-2 0 0,13 0 0,-1 0 0,-1 0 0,0 0 0,0 0 0,-1 0 0,-1 0 0,0 0 0,-1 0 0,0 0 0,-2 0 0,1 0 0,-2 0 0,0 0 0,-1 0 0,-1 0 0,-1 0 0,0 0 0,-2 0 0,0 0 0,-2 0 0,11 0 0,-1 0 0,-1 0 0,0 0 0,0 0 0,-2 0 0,-1 0 0,-1 0 0,-1 0 0,-2 0 0,-2 0 0,-1 0 0,-2 0 0,-3 0 0,-1 0 0,-3 0 0,22 0 0,-3 0 0,-4 0 0,-2 0 0,-3 0 0,-3 0 0,-3 0 0,-2 0 0,-2 0 0,27 0 0,-4 0 0,-5 0 0,-8 0 0,-8 0 0,1 0 0,-10 0 0,-14 0 0,9 0 0,-47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3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15.12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22.29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44.47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53.13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3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15.12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22.29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44.47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32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1608 2 8027,'-14'117'0,"-5"7"0,3 3 0,-3 11 0,-10 9 0,-1-8 0,-1-5 0,-4 10 0,5-24 0,-7 19 0,4-31 0,0 2 0,5-25 0,7-20 0,9-19 0,7-27 0,22-46 0,12-30 0,25-37 0,24-25 0,20-12 0,-38 52 0,3-1 0,1 6 0,1 4 0,0 3 0,1 3 0,4 0 0,2 5 0,63-35 0,6 14 0,3 18 0,-12 28 0,-14 22 0,-11 34 0,-13 31 0,-36 39 0,-17 52 0,-33-55 0,-12 4 0,-12 9 0,-11 1 0,-12 5 0,-11 0 0,-18 10 0,-12-3 0,-18 5 0,-9-2 0,-8 2 0,-7-1-97,34-38 1,-3-2 0,0-1 0,-45 34-1,-1-5 97,7-13 0,-1-4 0,0 1 0,3-6 0,26-24 0,3-4 0,-4 7 0,2-4 0,-54 22 0,73-38 0,3-2 0,-44 19 0,18-9 0,20-11 0,24-14 0,21-10 0,12-9 0,5-24 0,4-12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9:53.13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8:27:07.00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8:27:07.0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3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1 1 8027,'0'0'0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8:27:12.59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8:27:12.59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0:04:00.4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0 24575,'25'66'0,"8"0"0,15 19 0,-3-3 0,-4-6 0,-5 8 0,-2 7 0,-14-40 0,0 3 0,1 11 0,1 5 0,2 9 0,-1 4 0,2 12 0,1 3-181,-9-27 1,1 1 0,0 1 180,-2-2 0,0 0 0,-1-1 0,-2-1 0,-2-2 0,0-1 0,2 21 0,-3-4 0,-3-11 0,-2-4 0,-1-11 0,-2-4 0,2 33 0,-3-9 0,-1 8 270,0-30 1,0 3-271,0 16 0,0 3 0,-1 10 0,-1 3 0,-4 7 0,-3 1 0,0 0 0,-2-3 0,-1-7 0,-1-4 0,1-7 0,1-3 0,3-14 0,0-4 0,-8 36 0,1-19 0,-1-8 0,-5 0 0,-7 14 0,10-29 0,-1 2 0,-5 10 0,-1 3 0,-3 5 0,0 2 0,0-2 0,0-1 0,2-7 0,1-2 0,4-12 0,2-3 0,-9 22 0,11-24 0,5-11 0,3-6 0,1-1 0,-1 1 0,0-1 0,-1 1 0,-2-1 0,3 4 0,1-12 0,1 6 0,3-19 0,-2 4 0,2-8 0,-1 0 0,0-2 0,0-22 0,1 16 0,2-16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0:04:05.9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 24575,'69'0'0,"1"0"0,12 0 0,-3 0 0,9 0 0,5 0-1438,-2 0 1,4-1-1,4 1 1,4 1 1437,-23 0 0,2 2 0,3-1 0,0 1 0,1 1 0,0 0-331,2 1 1,1 0 0,-1 1-1,2 0 1,-1 1 0,1 0 330,3 2 0,0 0 0,1 0 0,0 1 0,-1 1 0,0 0 0,-4 0 0,-1 1 0,0 1 0,0 0 0,-2-1 0,-1 1-1,8 2 0,-1-1 0,-2 1 0,-1 0 0,-1-1 1,14 2 0,-2-1 0,-2 1 0,-4-1-139,8 3 0,-4-1 1,-5 1 138,-18-3 0,-4 0 0,-3 0 1104,14 5 0,-5 1-1104,-6 1 0,-2 1 1527,-3-3 1,-1-1-1528,1 0 0,0 0 1110,-4-2 1,0 0-1111,0-1 0,-1 0 334,4 1 1,2 0-335,8 0 0,3 1 0,7 0 0,2 0 0,4 0 0,0-2 0,-1 0 0,-1-1 0,-7-3 0,-1 0 0,-5-1 0,-1 0 0,-8-1 0,-3 0 0,-10-2 0,-4-1 0,27 3 0,-28-3 0,-15-1 0,-9 3 0,0 2 0,5-2 0,1-3 0,5-1 0,11 0 0,7 2 0,17 5 0,14 0 0,7 2 0,-1 0 0,-15-2 0,-19 2 0,-15-4 0,-6 0 0,0 0 0,5 1 0,7 5 0,10 1 0,6 1 0,5-1 0,-5 1 0,-2-1 0,-3-2 0,-3 1 0,-1-4 0,-3-1 0,-4 0 0,-6 0 0,-1 3 0,0 0 0,-3-3 0,3 1 0,-21-10 0,-4 0 0,-19-9 0,-2-4 0,-5 0 0,-2-5 0,-1-3 0,-1-2 0,2-1 0,2 2 0,3 3 0,-2 0 0,-9-4 0,-15-14 0,-24-17 0,19 18 0,-2 0 0,0 1 0,-1 0 0,-33-22 0,20 15 0,29 25 0,9 7 0,16 15 0,0 2 0,0 1 0,0 2 0,0 2 0,0 1 0,5 2 0,-1-7 0,5 3 0,-3-5 0,5 6 0,-4-5 0,5 5 0,-4-5 0,2 1 0,3 1 0,1 1 0,4 5 0,1 1 0,-2 2 0,4-5 0,-11-4 0,4-1 0,-5-4 0,-4 0 0,6 0 0,-5-1 0,3 2 0,2 1 0,-1 2 0,1 2 0,4-1 0,1-1 0,0-1 0,-1 4 0,-1 3 0,-1-1 0,1 2 0,-5-8 0,0 2 0,-4-7 0,0 4 0,-2-4 0,2 4 0,-1-4 0,0 0 0,-1 1 0,-1 1 0,-2 1 0,0 1 0,0 0 0,0 1 0,0 0 0,0 1 0,0 0 0,0 2 0,-4 2 0,-4 0 0,-8 6 0,1-7 0,-14 12 0,-5 3 0,-16 11 0,-1 1 0,1-3 0,9-7 0,3 2 0,15-15 0,-1 4 0,13-15 0,0 0 0,1-1 0,4-6 0,3-2 0,1-7 0,2 5 0,0-3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04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0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0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07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0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0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1:16.53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395 2515 8027,'-61'85'0,"24"-23"0,24-21 0,13-13 0,-4 6 0,0-1 0,-5-2 0,0 1 0,-1-2 0,1 2 0,1-3 0,0 0 0,-4-5 0,0-5 0,5 10 0,-10-9 0,15 10 0,-15-5 0,16-6 0,-10 4 0,4-9 0,0 4 0,-3-6 0,7 5 0,-5 4 0,5-3 0,-3-1 0,6 1 0,-5 1 0,-1 6 0,-2-1 0,-1 1 0,5-1 0,-5 2 0,5 3 0,-5-2 0,1 6 0,2-6 0,2 2 0,-1-2 0,1 1 0,-5-6 0,5 3 0,0-3 0,4 2 0,0 1 0,0-1 0,0 2 0,0 3 0,0-3 0,0 4 0,0-6 0,0-3 0,0-1 0,0-4 0,0 5 0,0-1 0,6 9 0,2-1 0,4 5 0,5-4 0,-3 1 0,7-2 0,-1 0 0,5 4 0,-1-3 0,1 4 0,-1-5 0,1 5 0,0-6 0,-1 2 0,5-7 0,-1-3 0,0-1 0,2-1 0,-2 0 0,2-4 0,-1 4 0,1-4 0,2 0 0,5-5 0,0 0 0,0-4 0,4 4 0,-2-5 0,2 1 0,-3-1 0,3 1 0,1-3 0,-1 3 0,0-2 0,-4-2 0,0 0 0,0 0 0,4 0 0,-1 0 0,8 0 0,1 0 0,0 0 0,4 0 0,-2 0 0,-2-6 0,0-2 0,0 1 0,0-1 0,0 1 0,0-1 0,-1-3 0,-3 3 0,3 1 0,-4-1 0,3 4 0,-2-4 0,1 4 0,-5-5 0,4 7 0,-4-2 0,-4-2 0,-5 2 0,-4-1 0,0 1 0,-2 2 0,-1-2 0,1-1 0,2 0 0,0-3 0,3 3 0,-1-2 0,4-1 0,-1-5 0,3 3 0,5 1 0,-2-1 0,1 1 0,-1-2 0,-3-1 0,1 1 0,0 3 0,1-3 0,3 3 0,-3-1 0,3 0 0,3-2 0,1 3 0,2-3 0,2-1 0,1 0 0,-1 0 0,0-1 0,0 1 0,-2 4 0,-2 0 0,2 4 0,-6-5 0,-1 7 0,-4-3 0,-3 4 0,2-3 0,-2 0 0,-2 0 0,2 4 0,-6-4 0,2 0 0,-3-2 0,-2 2 0,1 3 0,-1-3 0,1 1 0,-1-1 0,-3 3 0,-1-4 0,1 4 0,9 1 0,0 0 0,2 0 0,-6 0 0,-5 0 0,-1 0 0,9 0 0,-1 0 0,-3 0 0,-5 0 0,2 0 0,-3 0 0,2 0 0,-1 0 0,5 0 0,-5 0 0,0 0 0,1 0 0,3 0 0,1 0 0,-5 0 0,1 0 0,-6 0 0,13 0 0,-3 1 0,8 4 0,-3-4 0,-6 3 0,1 1 0,-1 0 0,1 3 0,-1-3 0,1 2 0,-1-4 0,1 6 0,-1-5 0,5 5 0,0-5 0,-1 0 0,1 0 0,-1 0 0,-3 0 0,-4-4 0,-5 4 0,4 0 0,-5 0 0,8 0 0,-2 1 0,-4-1 0,7 0 0,-4 0 0,-2 5 0,5-7 0,-3 9 0,9-3 0,-9 3 0,15-5 0,-10 5 0,12-4 0,-5 0 0,3 4 0,-3-10 0,3 6 0,-2-3 0,-3-3 0,-6 4 0,1-4 0,-1-1 0,1 0 0,-1 0 0,1 0 0,-1 0 0,5 0 0,1 0 0,1 0 0,-3 0 0,0 0 0,2 0 0,-1 0 0,-1-1 0,-3-4 0,-1-1 0,1-7 0,4 1 0,-1 0 0,2-4 0,-1-1 0,1 0 0,2 0 0,-2 8 0,-5-4 0,-5 4 0,1-4 0,-6 7 0,14-5 0,-9-2 0,10 4 0,-6-3 0,-4 8 0,3-2 0,-4 6 0,11 0 0,-4 0 0,2 0 0,-2 0 0,-1 0 0,-5 0 0,1 0 0,-1 0 0,5 0 0,-5 0 0,0 0 0,1 0 0,3 0 0,1 0 0,0 0 0,3 4 0,1 0 0,-1 6 0,-3-3 0,-1-1 0,1 5 0,0-3 0,3 3 0,1 2 0,1-1 0,-2 0 0,0-1 0,4-3 0,-4 2 0,0-6 0,-2 4 0,-1-4 0,-1 0 0,1-4 0,-1 0 0,1 0 0,-5 4 0,1 1 0,-1-1 0,10-4 0,-4 0 0,3 0 0,-8 0 0,0 0 0,-5 0 0,5 0 0,5 0 0,5 0 0,4 0 0,-2 0 0,-7 0 0,-6 0 0,-3 0 0,3 0 0,-5 0 0,8 0 0,-3 0 0,4 0 0,1 0 0,-1 0 0,1 0 0,-1 0 0,1 0 0,-5-6 0,0-2 0,1 3 0,3-6 0,6 4 0,-4-4 0,3 3 0,-3 2 0,2 1 0,1-3 0,-4 1 0,-5-1 0,1 4 0,3-5 0,-4 5 0,1-4 0,-1 1 0,5-1 0,-1-3 0,1 3 0,-1 1 0,1 0 0,-1 2 0,-3-3 0,-1 4 0,-5-6 0,9 5 0,-4-3 0,-1-3 0,2 2 0,-6 4 0,13-11 0,-7 5 0,7-6 0,-6 1 0,-2 8 0,-3-3 0,3-1 0,-3 0 0,3-1 0,-4 2 0,5 3 0,-5-3 0,5 3 0,-6-3 0,13-7 0,1-2 0,-4 2 0,-1 2 0,-6 1 0,2-1 0,1 2 0,3-2 0,-3 2 0,-1 2 0,-4-1 0,5 1 0,-6 0 0,8-4 0,-3-1 0,-2 1 0,5 3 0,-4-4 0,6 3 0,-1-9 0,1 4 0,-1-2 0,1 1 0,-6 11 0,-1-13 0,0 14 0,-5-16 0,10 5 0,-9 0 0,9-4 0,-9 4 0,9-6 0,-9-5 0,9 5 0,-6-5 0,4 5 0,-3 5 0,-6-1 0,0 6 0,0-2 0,1-1 0,4 4 0,-3-9 0,9 4 0,-9-6 0,9 1 0,-4-1 0,0-5 0,4 4 0,-5-4 0,2 6 0,2-5 0,-5 1 0,-1-1 0,-4 4 0,6 1 0,1-6 0,6 4 0,-1-3 0,-5 9 0,7-3 0,-5 2 0,4 4 0,-3-7 0,3 4 0,-2 2 0,-7 2 0,-2 2 0,15-3 0,-9 2 0,9-6 0,-8 6 0,0-1 0,-1-2 0,5 2 0,-6-1 0,4 0 0,-4 3 0,6-4 0,-1 6 0,-5 0 0,4-6 0,-5 3 0,3-5 0,-4 7 0,-4-3 0,4 8 0,4-9 0,-2 7 0,1-7 0,2 2 0,7-1 0,-3 2 0,9-9 0,-4 10 0,6-11 0,-5 11 0,-4-4 0,-7 9 0,2-8 0,-4 8 0,6-10 0,-1 0 0,1 5 0,-1-5 0,1 6 0,-1-1 0,1 1 0,-1 0 0,-5 5 0,10-9 0,-9 7 0,10-8 0,-5 5 0,-1-1 0,1 1 0,-6 0 0,4-1 0,-4 1 0,6 0 0,-1-6 0,1 4 0,-1-3 0,1 4 0,-6 1 0,4 0 0,-4 0 0,6-1 0,-1 1 0,1-5 0,5 3 0,-4 2 0,4 1 0,-6 4 0,1-5 0,-1-1 0,1 7 0,-1-5 0,1 2 0,-5-2 0,1-1 0,-6 5 0,8-4 0,-4 6 0,5-3 0,-4-3 0,3 10 0,-4-9 0,5 6 0,-5-6 0,5 8 0,-4-6 0,-2 5 0,10-8 0,-7 5 0,7-2 0,-2-3 0,-5 9 0,-1-6 0,-5 5 0,8-8 0,-4 10 0,6-10 0,0 4 0,-1 0 0,-5-4 0,4 10 0,-4-10 0,6 4 0,-1-5 0,1 1 0,-1 3 0,-4-3 0,3 4 0,0-5 0,6-1 0,-5 2 0,-4 3 0,1-3 0,4 3 0,-1-3 0,1-1 0,-1 1 0,1 3 0,3-3 0,1 3 0,0-3 0,-5-1 0,1 0 0,-1-1 0,1 1 0,-1 0 0,1-1 0,-1 1 0,1 0 0,-1 0 0,1-1 0,-5 1 0,1 0 0,-1-1 0,5 1 0,-1-4 0,1 0 0,-5-1 0,1 5 0,-1 0 0,10-6 0,0 0 0,3-2 0,-3-2 0,-6 6 0,5-1 0,-1 5 0,1 0 0,-4 0 0,-1-5 0,1 1 0,3-1 0,1 5 0,5-4 0,-1-2 0,2-1 0,-2 4 0,0-1 0,-2 1 0,2-2 0,1 4 0,-6-4 0,5 4 0,-4 1 0,3-1 0,-3 1 0,0 1 0,-5 3 0,1-3 0,-1-1 0,1-2 0,-1-4 0,1 6 0,-6-6 0,4 3 0,-3-5 0,-2 5 0,5-3 0,-4 6 0,1 0 0,-3-1 0,1 1 0,-4 5 0,3 2 0,1-1 0,-4 0 0,3-1 0,-4 1 0,-1 6 0,0-5 0,0-2 0,1-5 0,4-1 0,-3 1 0,9 0 0,-9 5 0,4-4 0,-6 10 0,6-10 0,-5 10 0,10-16 0,-9 15 0,4-15 0,-6 10 0,0-5 0,-5 0 0,-1 0 0,4-22 0,4-6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38.91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19:43.3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19:43.3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11:50.2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16383,'99'0'0,"0"0"0,0 0 0,0 0 0,-21 0 0,5 0 0,5 0 0,4 0 0,4 0 0,4 0 0,3 0 0,3 0 0,2 0 0,4 0 0,-29 0 0,2 0 0,3 0 0,2 0 0,3 0 0,1 0 0,1 0 0,2 0 0,2 0 0,1 0 0,1 0 0,1 0 0,2 0 0,-1 0 0,2 0 0,0 0 0,0 0 0,0 0 0,0 0 0,-15 0 0,1 0 0,1 0 0,0 0 0,1 0 0,1 0 0,0 0 0,1 0 0,1 0 0,0 0 0,1 0 0,0 0 0,0 0 0,1 0 0,1 0 0,0 0 0,0 0 0,1 0 0,0 0 0,0 0 0,0 0 0,1 0 0,0 0 0,0 0 0,0 0 0,0 0 0,-8 0 0,1 0 0,1 0 0,0 0 0,1 0 0,0 0 0,0 0 0,1 0 0,1 0 0,0 0 0,0 0 0,0 0 0,1 0 0,-1 0 0,1 0 0,0 0 0,0 0 0,0 0 0,0 0 0,-1 0 0,1 0 0,-1 0 0,0 0 0,0 0 0,0 0 0,-1 0 0,0 0 0,-1 0 0,0 0 0,-1 0 0,0 0 0,7 0 0,0 0 0,1 0 0,-1 0 0,0 0 0,0 0 0,0 0 0,0 0 0,0 0 0,-1 0 0,0 0 0,0 0 0,0 0 0,-1 0 0,0 0 0,0 0 0,-1 0 0,0 0 0,-1 0 0,0 0 0,-1 0 0,0 0 0,-1 0 0,-1 0 0,0 0 0,0 0 0,-2 0 0,13 0 0,-1 0 0,-1 0 0,0 0 0,0 0 0,-1 0 0,-1 0 0,0 0 0,-1 0 0,0 0 0,-2 0 0,1 0 0,-2 0 0,0 0 0,-1 0 0,-1 0 0,-1 0 0,0 0 0,-2 0 0,0 0 0,-2 0 0,11 0 0,-1 0 0,-1 0 0,0 0 0,0 0 0,-2 0 0,-1 0 0,-1 0 0,-1 0 0,-2 0 0,-2 0 0,-1 0 0,-2 0 0,-3 0 0,-1 0 0,-3 0 0,22 0 0,-3 0 0,-4 0 0,-2 0 0,-3 0 0,-3 0 0,-3 0 0,-2 0 0,-2 0 0,27 0 0,-4 0 0,-5 0 0,-8 0 0,-8 0 0,1 0 0,-10 0 0,-14 0 0,9 0 0,-47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4T07:33:04.8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4:31.3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6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8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79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0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36:58.781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0T06:29:03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12123 180000 90000,'0'0'0'0'0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16383,'89'0'0,"-1"0"0,0 0 0,0 0 0,-23 0 0,5 0 0,6 0 0,5 0 0,5 0 0,3 0 0,5 0 0,3 0 0,3 0 0,3 0 0,1 0 0,3 0 0,1 0 0,1 0 0,0 0 0,1 0 0,-28 0 0,3 0 0,3 0 0,2 0 0,1 0 0,3 0 0,1 0 0,2 0 0,2 0 0,0 0 0,2 0 0,0 0 0,1 0 0,1 0 0,0 0 0,0 0 0,1 0 0,-1 0 0,0 0 0,-1 0 0,0 0 0,-1 0 0,-1 0 0,-1 0 0,-1 0 0,-2 0 0,-2 0 0,-1 0 0,-2 0 0,-3 0 0,18 0 0,-1 0 0,-3 0 0,-1 0 0,-1 0 0,-2 0 0,-1 0 0,-1 0 0,-1 0 0,0 0 0,0 0 0,-1 0 0,0 0 0,1 0 0,0 0 0,1 0 0,1 0 0,1 0 0,1 0 0,1 0 0,-2 0 0,0 0 0,-1 0 0,1 0 0,-1 0 0,1 0 0,0 0 0,-1 0 0,1 0 0,0 0 0,-1 0 0,1 0 0,-1 0 0,1 0 0,0 0 0,-1 0 0,1 0 0,-1 0 0,1 0 0,0 0 0,-1 0 0,1 0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82238.1875"/>
      <inkml:brushProperty name="anchorY" value="-592803.375"/>
      <inkml:brushProperty name="scaleFactor" value="0.5"/>
    </inkml:brush>
  </inkml:definitions>
  <inkml:trace contextRef="#ctx0" brushRef="#br0">702 253 8027,'13'-22'0,"-3"0"0,-4 2 0,2-2 0,-3 0 0,0 1 0,-1 0 0,-2 2 0,0 1 0,-2 1 0,-1 2 0,-1 3 0,-3 3 0,-3 3 0,0 1 0,-3 3 0,2 2 0,-3 4 0,3 3 0,2 7 0,4-1 0,2 5 0,0-2 0,1 5 0,3 1 0,2 2 0,2 1 0,4 1 0,-2-1 0,-2-1 0,0-1 0,-2-4 0,0 0 0,-2-1 0,-1-2 0,0-1 0,-4 0 0,-3-1 0,-8 3 0,-12 0 0,-7 2 0,-6 4 0,14-11 0,0 0 0,-3 1 0,-1 1 0,-1-1 0,-1 1 0,-4 1 0,0 1 0,2-3 0,0 1 0,1-1 0,0-1 0,1-1 0,0 0 0,4-2 0,2 0 0,-15 3 0,3-2 0,0 0 0,9-4 0,7-3 0,14-9 0,16-8 0,23-14 0,-2 6 0,4 0 0,2-2 0,2 0 0,-10 6 0,2 1 0,0-1 0,5-1 0,2 0 0,-1 0-94,-4 3 1,1 1-1,-1-1 1,4-1-1,1 0 1,-3 2 93,7-4 0,-2 2 0,-3 1 0,-2 1 0,-9 4 0,-2 0 0,3-1 0,0 0 0,-3 0 0,-1 1 0,22-10 0,-9 4 0,-11 5 0,-6 3 0,-8 1 0,-3 5 0,-3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839581.125"/>
      <inkml:brushProperty name="anchorY" value="-633875.9375"/>
      <inkml:brushProperty name="scaleFactor" value="0.5"/>
    </inkml:brush>
  </inkml:definitions>
  <inkml:trace contextRef="#ctx0" brushRef="#br0">645 225 8027,'6'-27'0,"-1"6"0,-3 7 0,0 2 0,0 1 0,-1-2 0,-1 2 0,0 1 0,0 0 0,0 0 0,0 2 0,0 0 0,-2 1 0,-1 1 0,0 2 0,-1-2 0,1 4 0,-3 1 0,1 1 0,-2-2 0,-1 0 0,1-1 0,0-1 0,2 1 0,-1 0 0,3 0 0,-3 1 0,2 0 0,1 2 0,1 4 0,0 5 0,-1 6 0,-2 5 0,0 7 0,0 3 0,-2 5 0,1 2 0,-1 2 0,1-7 0,0-2 0,0 0 0,-2 3 0,-2-5 0,-4 0 0,-1-4 0,-4 0 0,-7 1 0,-6 2 0,-5-1 0,16-14 0,0 0 0,0 0 0,-1-1 0,0 0 0,0-1 0,-19 6 0,5-3 0,5-5 0,3-2 0,-1 1 0,5-1 0,7-3 0,3-1 0,6-1 0,5-3 0,7-4 0,12-5 0,16-10 0,-12 8 0,2-1 0,5-4 0,1-1 0,2-3 0,1 0 0,4-2 0,0-1 0,1 0 0,2 0-86,-12 7 0,1 1 0,-1 0 1,8-5-1,0 1 86,-1 0 0,-1 1 0,-7 5 0,-2 0 0,-1 1 0,0 0 0,-2 2 0,-1 0 0,16-10 0,-3 3 0,-7 3 0,-6 3 0,-6 5 0,-3 2 0,-4 2 0,-1-1 0,-2 2 0,1-2 429,1 3-429,1-1 0,1-1 0,0 0 0,2-1 0,1 0 0,1-3 0,0 2 0,2-1 0,-1 1 0,-1 0 0,1 0 0,-2 1 0,0 0 0,-2 1 0,1-1 0,-2 1 0,2 0 0,-2 1 0,1-1 0,-2 2 0,0 1 0,-1-4 0,-4 5 0,1-3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3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115225.57813"/>
      <inkml:brushProperty name="anchorY" value="-13251.95996"/>
      <inkml:brushProperty name="scaleFactor" value="0.5"/>
    </inkml:brush>
  </inkml:definitions>
  <inkml:trace contextRef="#ctx0" brushRef="#br0">0 0 8027,'0'0'0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4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313034.75"/>
      <inkml:brushProperty name="anchorY" value="-35605.05859"/>
      <inkml:brushProperty name="scaleFactor" value="0.5"/>
    </inkml:brush>
  </inkml:definitions>
  <inkml:trace contextRef="#ctx0" brushRef="#br0">442 0 8027,'-4'33'0,"-1"1"0,1 1 0,-2 2 0,-2 4 0,0-3 0,0-1 0,-2 3 0,2-8 0,-3 7 0,2-10 0,0 2 0,2-8 0,1-5 0,3-5 0,1-8 0,7-13 0,3-7 0,7-11 0,6-7 0,6-3 0,-10 14 0,0 0 0,0 2 0,1 1 0,0 0 0,0 2 0,2-1 0,-1 2 0,19-10 0,1 4 0,0 5 0,-3 8 0,-3 5 0,-4 10 0,-3 9 0,-10 10 0,-5 15 0,-9-16 0,-3 2 0,-3 2 0,-4 0 0,-2 2 0,-4 0 0,-5 2 0,-3 0 0,-5 1 0,-2-1 0,-3 1 0,-1 0-97,9-11 1,-1 0 0,0-1 0,-13 10-1,1-1 97,1-5 0,0 0 0,0 0 0,0-1 0,9-8 0,-1 0 0,0 2 0,0-2 0,-15 7 0,21-11 0,0-1 0,-12 6 0,6-3 0,4-2 0,8-5 0,4-2 0,5-3 0,0-7 0,2-2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5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24514.9375"/>
      <inkml:brushProperty name="anchorY" value="-112498.57813"/>
      <inkml:brushProperty name="scaleFactor" value="0.5"/>
    </inkml:brush>
  </inkml:definitions>
  <inkml:trace contextRef="#ctx0" brushRef="#br0">0 0 8027,'0'0'0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0T06:29:03.026"/>
    </inkml:context>
    <inkml:brush xml:id="br0">
      <inkml:brushProperty name="width" value="0.17143" units="cm"/>
      <inkml:brushProperty name="height" value="0.17143" units="cm"/>
      <inkml:brushProperty name="color" value="#FF4E00"/>
      <inkml:brushProperty name="inkEffects" value="rainbow"/>
      <inkml:brushProperty name="anchorX" value="-893152.25"/>
      <inkml:brushProperty name="anchorY" value="-121733.35938"/>
      <inkml:brushProperty name="scaleFactor" value="0.5"/>
    </inkml:brush>
  </inkml:definitions>
  <inkml:trace contextRef="#ctx0" brushRef="#br0">108 691 8027,'-17'24'0,"7"-7"0,7-6 0,3-3 0,-1 1 0,0 0 0,-2 0 0,1 0 0,-1-1 0,1 1 0,-1-1 0,1 0 0,-1-2 0,-1 0 0,2 1 0,-2-1 0,3 2 0,-3-1 0,3-2 0,-2 2 0,1-4 0,1 2 0,-2-1 0,2 1 0,-1 0 0,1 0 0,-1 0 0,2 0 0,-1 0 0,-1 2 0,0-1 0,0 1 0,0 0 0,0 0 0,1 1 0,-2-1 0,1 2 0,1-1 0,0 0 0,-1-1 0,1 1 0,-1-2 0,1 1 0,-1-1 0,2 1 0,0-1 0,0 1 0,0 0 0,0 1 0,0-1 0,0 2 0,0-3 0,0 0 0,0 0 0,0-2 0,0 2 0,0-1 0,2 3 0,0 0 0,2 1 0,0-1 0,0 0 0,2 0 0,-1-1 0,2 2 0,0-1 0,0 1 0,-1-1 0,1 1 0,0-1 0,0 0 0,0-2 0,1-1 0,0 0 0,0 0 0,0-1 0,0 0 0,0 0 0,0 0 0,1-1 0,1 0 0,1-1 0,-1-1 0,1 1 0,0-1 0,0 0 0,-1 0 0,2 0 0,-1-1 0,1 2 0,-1-2 0,-1 0 0,0 0 0,0 0 0,1 0 0,1 0 0,1 0 0,0 0 0,1 0 0,0 0 0,0 0 0,0-2 0,-1 0 0,1 0 0,-1 0 0,1 0 0,-1 0 0,0-1 0,0 1 0,0 0 0,-1 0 0,1 0 0,-1 0 0,1 1 0,-2-1 0,2 1 0,-2 0 0,-1-1 0,-1 1 0,-2 0 0,1 0 0,-1 0 0,0 0 0,0 0 0,1 0 0,0-2 0,0 2 0,1-1 0,0 0 0,0-2 0,1 1 0,1 1 0,0-1 0,0 1 0,-1-1 0,1-1 0,-1 1 0,0 1 0,0-1 0,2 1 0,-2-1 0,1 1 0,1-1 0,1 1 0,0-1 0,0-1 0,1 1 0,-1 0 0,1-1 0,-1 1 0,0 1 0,0-1 0,-1 2 0,0-1 0,-1 1 0,-1 0 0,-1 1 0,0-1 0,0 0 0,0-1 0,0 2 0,-1-1 0,-1 0 0,1 0 0,-2 0 0,1 0 0,0 0 0,0 0 0,-1 0 0,0 1 0,-1-1 0,1 0 0,2 1 0,1 0 0,0 0 0,-2 0 0,-2 0 0,1 0 0,2 0 0,0 0 0,-2 0 0,0 0 0,0 0 0,-1 0 0,1 0 0,0 0 0,0 0 0,0 0 0,0 0 0,-1 0 0,2 0 0,0 0 0,-2 0 0,1 0 0,-2 0 0,4 0 0,-1 1 0,2 0 0,-1-1 0,-1 1 0,-1 1 0,1-1 0,0 1 0,0 0 0,-1 0 0,1-2 0,0 3 0,0-2 0,0 1 0,1-1 0,0 1 0,0-1 0,0 0 0,-1 0 0,-2-1 0,0 1 0,0 0 0,0 0 0,1 0 0,0 1 0,-2-1 0,3 0 0,-2 0 0,0 2 0,2-3 0,-2 3 0,3-1 0,-2 1 0,3-1 0,-2 1 0,3-1 0,-1 0 0,1 1 0,-2-3 0,2 2 0,-1-1 0,-1 0 0,-1 0 0,0-1 0,0 0 0,-1 0 0,1 0 0,0 0 0,0 0 0,0 0 0,2 0 0,-1 0 0,0 0 0,0 0 0,0 0 0,0 0 0,0 0 0,-2-1 0,1-1 0,0-2 0,1 1 0,0 0 0,0-2 0,0 1 0,0-1 0,1 0 0,-1 3 0,-1-2 0,-1 2 0,-1-2 0,-1 2 0,4-1 0,-2 0 0,2 0 0,-1 0 0,-2 2 0,1-1 0,0 2 0,2 0 0,-1 0 0,1 0 0,-1 0 0,0 0 0,-2 0 0,1 0 0,0 0 0,0 0 0,0 0 0,0 0 0,-1 0 0,2 0 0,0 0 0,-1 0 0,2 1 0,0 1 0,0 0 0,-1 0 0,0 0 0,-1 1 0,1-1 0,1 1 0,0 1 0,0-1 0,0 0 0,-1 0 0,2 0 0,-1-1 0,0-1 0,-1 2 0,0-2 0,-1 0 0,1-1 0,0 0 0,0 0 0,-2 1 0,1 0 0,-1 0 0,4-1 0,-2 0 0,1 0 0,-2 0 0,-1 0 0,0 0 0,0 0 0,3 0 0,0 0 0,2 0 0,-1 0 0,-2 0 0,-1 0 0,-2 0 0,2 0 0,-2 0 0,2 0 0,0 0 0,0 0 0,1 0 0,0 0 0,-1 0 0,1 0 0,0 0 0,-1-1 0,-1-2 0,1 2 0,1-2 0,1 1 0,-1-1 0,1 1 0,-1 0 0,1 1 0,0-1 0,-2 0 0,0-1 0,0 2 0,0-1 0,0 1 0,0-1 0,-1 0 0,2 0 0,0-1 0,0 0 0,-1 1 0,1 1 0,0-1 0,-2 0 0,1 1 0,-2-2 0,2 2 0,0-2 0,-1 0 0,1 1 0,-2 1 0,4-4 0,-2 2 0,1-1 0,-1-1 0,0 3 0,-1-1 0,0 0 0,0-1 0,0 1 0,0 0 0,0 1 0,0-2 0,1 2 0,-2-1 0,3-2 0,1 0 0,-1 0 0,0 0 0,-2 1 0,0 0 0,1 0 0,1 0 0,-2 0 0,1 0 0,-2 1 0,2 0 0,-2-1 0,3 0 0,-2-1 0,0 1 0,1 0 0,0 0 0,0 0 0,1-3 0,0 2 0,0 0 0,-1-1 0,0 3 0,-1-3 0,-1 4 0,0-4 0,3 0 0,-4 1 0,4-1 0,-4 1 0,4-2 0,-3-1 0,2 0 0,-1 0 0,0 2 0,0 0 0,-1 0 0,-1 2 0,0-1 0,1 0 0,1 2 0,-2-4 0,4 2 0,-4-2 0,4 1 0,-2-1 0,0-1 0,2 0 0,-2 0 0,0 1 0,1 0 0,-1-1 0,-1 0 0,0 1 0,0 0 0,2-1 0,0 1 0,1-1 0,-2 3 0,3-2 0,-3 2 0,2 0 0,-1-2 0,1 2 0,-1 0 0,-1 0 0,-1 2 0,4-2 0,-3 1 0,3-2 0,-2 2 0,0-1 0,-1 0 0,2 1 0,-2-1 0,2 1 0,-2 0 0,2-1 0,-1 2 0,0-1 0,0-1 0,-1 1 0,0-1 0,0 1 0,-1 0 0,1 1 0,0-1 0,0 1 0,1-2 0,0 1 0,2 0 0,-1 0 0,3-2 0,-2 2 0,3-2 0,-3 2 0,0-1 0,-2 3 0,0-2 0,-1 1 0,2-2 0,0 1 0,0 0 0,-1-1 0,1 2 0,0-1 0,-1 1 0,1 0 0,-2 1 0,3-3 0,-2 3 0,2-3 0,-1 2 0,0-1 0,-1 1 0,0 0 0,0-1 0,-1 1 0,2-1 0,0 0 0,0 0 0,-1-1 0,1 2 0,-2-1 0,2 1 0,-2-1 0,2 1 0,-1 0 0,1-2 0,1 1 0,-1 1 0,2 0 0,-3 1 0,1-2 0,0 1 0,0 1 0,-1-1 0,1 1 0,-1-1 0,-1 0 0,0 1 0,1-1 0,-1 1 0,2 0 0,-2-1 0,2 3 0,-2-3 0,2 2 0,-2-2 0,1 2 0,0-1 0,-1 1 0,3-2 0,-3 2 0,3-1 0,-1-1 0,-1 2 0,-1-1 0,-1 1 0,3-2 0,-2 3 0,2-3 0,0 1 0,-1 0 0,0-1 0,0 3 0,-1-3 0,2 1 0,0-2 0,-1 1 0,1 1 0,-2-1 0,2 1 0,-1-1 0,2-1 0,-1 1 0,-2 1 0,1-1 0,1 1 0,0-1 0,-1 0 0,1 0 0,0 0 0,1 0 0,0 1 0,-1-1 0,0 0 0,0-1 0,0 1 0,-1 0 0,1-1 0,0 1 0,0-1 0,-1 1 0,1 0 0,0-1 0,-2 1 0,1 0 0,0-1 0,0 1 0,1-2 0,0 1 0,-1-1 0,-1 2 0,1 0 0,2-2 0,0 0 0,1-1 0,-1 0 0,-1 2 0,1-1 0,0 2 0,0 0 0,-1-1 0,-1 0 0,1-1 0,1 1 0,0 0 0,1 0 0,0-1 0,1 0 0,-1 1 0,0-1 0,0 1 0,0-1 0,0 2 0,-1-2 0,1 1 0,-1 1 0,1 0 0,-1-1 0,-1 1 0,0 1 0,0-1 0,0 0 0,-1-1 0,1-1 0,0 2 0,-2-2 0,1 1 0,0-2 0,-1 2 0,1-1 0,0 2 0,-1-1 0,0 1 0,0 0 0,-2 1 0,2 0 0,0 1 0,-1-1 0,1 0 0,-2 0 0,0 2 0,1-1 0,-1-1 0,1-1 0,0-1 0,0 1 0,3 0 0,-4 1 0,2-1 0,-1 2 0,0-2 0,0 3 0,3-5 0,-4 5 0,2-5 0,-1 3 0,-1-1 0,-1 0 0,-1-1 0,2-5 0,1-2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11:50.2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16383,'99'0'0,"0"0"0,0 0 0,0 0 0,-21 0 0,5 0 0,5 0 0,4 0 0,4 0 0,4 0 0,3 0 0,3 0 0,2 0 0,4 0 0,-29 0 0,2 0 0,3 0 0,2 0 0,3 0 0,1 0 0,1 0 0,2 0 0,2 0 0,1 0 0,1 0 0,1 0 0,2 0 0,-1 0 0,2 0 0,0 0 0,0 0 0,0 0 0,0 0 0,-15 0 0,1 0 0,1 0 0,0 0 0,1 0 0,1 0 0,0 0 0,1 0 0,1 0 0,0 0 0,1 0 0,0 0 0,0 0 0,1 0 0,1 0 0,0 0 0,0 0 0,1 0 0,0 0 0,0 0 0,0 0 0,1 0 0,0 0 0,0 0 0,0 0 0,0 0 0,-8 0 0,1 0 0,1 0 0,0 0 0,1 0 0,0 0 0,0 0 0,1 0 0,1 0 0,0 0 0,0 0 0,0 0 0,1 0 0,-1 0 0,1 0 0,0 0 0,0 0 0,0 0 0,0 0 0,-1 0 0,1 0 0,-1 0 0,0 0 0,0 0 0,0 0 0,-1 0 0,0 0 0,-1 0 0,0 0 0,-1 0 0,0 0 0,7 0 0,0 0 0,1 0 0,-1 0 0,0 0 0,0 0 0,0 0 0,0 0 0,0 0 0,-1 0 0,0 0 0,0 0 0,0 0 0,-1 0 0,0 0 0,0 0 0,-1 0 0,0 0 0,-1 0 0,0 0 0,-1 0 0,0 0 0,-1 0 0,-1 0 0,0 0 0,0 0 0,-2 0 0,13 0 0,-1 0 0,-1 0 0,0 0 0,0 0 0,-1 0 0,-1 0 0,0 0 0,-1 0 0,0 0 0,-2 0 0,1 0 0,-2 0 0,0 0 0,-1 0 0,-1 0 0,-1 0 0,0 0 0,-2 0 0,0 0 0,-2 0 0,11 0 0,-1 0 0,-1 0 0,0 0 0,0 0 0,-2 0 0,-1 0 0,-1 0 0,-1 0 0,-2 0 0,-2 0 0,-1 0 0,-2 0 0,-3 0 0,-1 0 0,-3 0 0,22 0 0,-3 0 0,-4 0 0,-2 0 0,-3 0 0,-3 0 0,-3 0 0,-2 0 0,-2 0 0,27 0 0,-4 0 0,-5 0 0,-8 0 0,-8 0 0,1 0 0,-10 0 0,-14 0 0,9 0 0,-47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07:27:28.891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733672.5625"/>
      <inkml:brushProperty name="anchorY" value="-552207.5"/>
      <inkml:brushProperty name="scaleFactor" value="0.5"/>
    </inkml:brush>
  </inkml:definitions>
  <inkml:trace contextRef="#ctx0" brushRef="#br0">48 1089 8027,'17'-23'0,"4"-1"0,-6 6 0,6-3 0,2-2 0,3 1 0,2 1 0,-4 5 0,-2 2 0,-3 4 0,1 1 0,-4 2 0,-4 3 0,-4 2 0,-4 10 0,-6 4 0,-8 7 0,-11 5 0,-3 2 0,-4 7 0,2-4 0,0 1 0,-1-2 0,-3 1 0,7-6 0,1-3 0,3-3 0,1-1 0,2-2 0,5-5 0,4-3 0,0-2 0,4-1 0,0-8 0,5-6 0,6-10 0,8-10 0,-6 11 0,1-1 0,3-4 0,0-2 0,1-2 0,2-2 0,2-6 0,1-2 0,-5 11 0,-1-1 0,1 1 0,-1 1 0,0 0 0,0 0-143,3-7 0,0-1 0,0 2 1,3-7-1,-1 0 143,-3 9 0,0-2 0,0 1 0,-3 5 0,0 0 0,0 0 0,7-12 0,-1 1 0,-3 6 0,-2 2 0,-4 9 0,-1 0 0,1-1 0,0 0 0,0 1 0,-1 1 0,8-18 0,-3 8 0,-4 7 0,-5 8 0,0 5 0,0 11 714,-3 1-714,1 5 0,-3-4 0,-2 1 0,-1 1 0,-1 0 0,0 0 0,-1-1 0,1 1 0,-1-1 0,1 0 0,0 0 0,-2 1 0,2 1 0,-2 0 0,2-1 0,-1-1 0,-1 1 0,0-1 0,-2 1 0,0 1 0,1-2 0,-1 1 0,1-1 0,2-1 0,-1-1 0,2 1 0,-3-1 0,1 2 0,-1-2 0,3 1 0,0-3 0,1-2 0,10 7 0,3 2 0,5 4 0,-2 1 0,2 3 0,3 1 0,3 4 0,4 4 0,-2 0 0,5 8 0,-5-4 0,-8-10 0,0 0 0,11 16 0,-11-14 0,0 0 0,0 0 0,-1 0 0,0 0 0,-1 0 0,12 14 0,-2 0 0,0 0 0,0-1 0,-1-1 0,-2-3 0,-3-5 0,0 0 0,-4-5 0,-1-1 0,-2-4 0,-1-2 0,-3-4 0,-1-1 0,0-1 0,-1 2 0,-3-3 0,1 1 0,2-2 0,-1 2 0,3 0 0,-2 1 0,-1 0 0,0 0 0,1 0 0,0 1 0,0 0 0,2 1 0,0 2 0,-1-2 0,0 2 0,1 2 0,1 1 0,-2 0 0,1 0 0,-1-1 0,0 1 0,0-3 0,-2 1 0,1-3 0,-1-1 0,0-1 0,1 0 0,-2-2 0,-1 0 0,-1-2 0,1 3 0,0-1 0,0-1 0,-1 1 0,0-2 0,-1-2 0,-3 1 0,-2-1 0,-4 0 0,-2 1 0,-1-1 0,-2 1 0,0-1 0,-2 1 0,1 0 0,1 0 0,0-1 0,3-1 0,1 0 0,2 0 0,3 0 0,-1 0 0,4-9 0,0-7 0,3-8 0,7-16 0,-1 16 0,1-1 0,3-4 0,1-1 0,2-2 0,1-1 0,0 3 0,-1 1 0,1-1 0,0 1 0,-2 5 0,0 1 0,1-2 0,-1 2 0,9-12 0,1 1 0,-3 8 0,0 1 0,-5 6 0,-3 6 0,-3 3 0,-1 4 0,-2 2 0,0-3 0,2-4 0,7-12 0,11-10 0,1-3 0,-11 15 0,0-1 0,1 0 0,1-2 0,2-3 0,-1 0 0,-2 3 0,0 1 0,0 0 0,-1 0 0,7-12 0,0 1 0,-3 3 0,-4 6 0,-2 5 0,-3 6 0,-4 4 0,-1 3 0,-4 5 0,1 3 0,-4 2 0,-1 4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85F2C-F30B-FD46-B34C-C73108CE2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407FFA-4C5D-F447-85A5-434690291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B0570-FB28-AE4E-8BCB-439DB17B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52E3B-AFC6-3642-BBF0-8A23646F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21917-FC3B-7140-9438-D482453B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211965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6402-EE09-B84A-96D1-CBB8F450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4DBF55-9463-5949-BC77-6C30CC80F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EA7EF-BC33-9840-9505-A018746E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FEF2E-95C0-FE47-9AB1-BD809A17F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C965A-01C1-EF48-B1DA-224D1B25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55321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C37F04-1520-2F46-9AAB-2EC4DEFAF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2D311F-432D-4F46-BC69-8FCD8155D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7C58E-9BB2-DB41-8D1F-F96237F8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51013-43DA-014F-9CC3-0C548711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98290-C3D1-0842-98DB-239C550A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7971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7A2DE-859C-2545-89AD-EB1A1698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31865-37AB-2F41-A4AB-19CDB4B8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1CC1A-0905-634E-8C1C-DB11EA09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A0CEA-ADCA-D94C-8633-A8774FDE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9DDFD-B618-164B-AC8F-BDA6DEBC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25474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16A4A-1BF8-DF46-8E36-8077A5D6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D3DEA-9FE2-DA41-AC23-1DE93EDC9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65C03-6796-AB47-9677-D86C54BA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5E2D5-1835-6A44-8D8E-9E198189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B1631-822C-8644-9881-4F986639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93582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EBC7B-6783-914D-9FFE-B12138A5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FCA5B-B5A0-E449-839D-147C1DCDB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040D49-944B-8748-B99E-073761804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33B8D1-389F-DC49-898B-C8C855F2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E7421-564E-A445-B25E-12ACF2B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1EE28-47DA-6647-B65F-60FFD6A1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96595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32DA5-7367-F444-9378-7A60C052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CF20C-6DAB-A042-BDD7-4F865DC2D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48DBC2-2CFF-704B-B940-A01A32847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72B40A-D696-E14E-99A5-6B2423288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9D9A6B-A03C-E848-A608-D3C81C21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50696E-5D8C-7443-8471-2496225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3456E7-743D-914B-80A1-24AB4616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DC1AC8-4EEA-9440-B1E8-D2867084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9366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FE468-5C88-5848-BDC0-A923B297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6B7EBC-2C72-BB42-A40E-488D9B0E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3213F-76F8-7648-B2D5-6D96ED113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CB0373-B66E-0243-ADB6-4EB63C65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034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BDE78F-AAF3-1F4A-89CE-BAB46757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9BE57C-6F0E-6540-AEBE-F08540CA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976BCD-85DF-6547-8C96-555EE92A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7117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6E2C5-17DC-5346-8CF2-CCDFC365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C30E1-1001-4744-B5AC-6BC83AFD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82EBE-2A86-774B-B73B-182602BFE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6B7526-30C4-7940-B812-B0DFD859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5A6BB-AEF8-8042-B964-69E4B347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1604F-805A-5F43-924D-FB0A5BEA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28047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1AC35-12E9-F043-A9CD-5C196FD2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CB62A1-8844-3D4F-9497-BE8EF64FC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A6ED0-F406-B840-B5EC-B701CBDD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BD73F-DB2A-E443-876F-50ED0049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3E25A-2EF4-864A-A1C2-BE5C301B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382D19-0B29-BE4F-85A4-C24B002D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953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00A1DB-4DE3-9449-91F2-F3C5E5BC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7D549D-C38A-C14F-8E29-C7D78E80A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A1BB8-B27A-5944-BDAB-E8C197807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048E0-A2DA-2D44-B664-1C6C369F3E09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A5507-F82E-E241-BB83-42FAA3CE9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D20ED-2DD0-CD44-9961-0258A99F9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A60BE-0ADE-D448-9366-8394B1584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76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12.png"/><Relationship Id="rId18" Type="http://schemas.openxmlformats.org/officeDocument/2006/relationships/customXml" Target="../ink/ink97.xml"/><Relationship Id="rId3" Type="http://schemas.openxmlformats.org/officeDocument/2006/relationships/image" Target="../media/image29.png"/><Relationship Id="rId21" Type="http://schemas.openxmlformats.org/officeDocument/2006/relationships/image" Target="../media/image32.png"/><Relationship Id="rId7" Type="http://schemas.openxmlformats.org/officeDocument/2006/relationships/image" Target="../media/image9.png"/><Relationship Id="rId12" Type="http://schemas.openxmlformats.org/officeDocument/2006/relationships/customXml" Target="../ink/ink94.xml"/><Relationship Id="rId17" Type="http://schemas.openxmlformats.org/officeDocument/2006/relationships/image" Target="../media/image14.png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93.xml"/><Relationship Id="rId19" Type="http://schemas.openxmlformats.org/officeDocument/2006/relationships/image" Target="../media/image15.png"/><Relationship Id="rId4" Type="http://schemas.openxmlformats.org/officeDocument/2006/relationships/customXml" Target="../ink/ink90.xml"/><Relationship Id="rId9" Type="http://schemas.openxmlformats.org/officeDocument/2006/relationships/image" Target="../media/image10.png"/><Relationship Id="rId14" Type="http://schemas.openxmlformats.org/officeDocument/2006/relationships/customXml" Target="../ink/ink9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customXml" Target="../ink/ink103.xml"/><Relationship Id="rId17" Type="http://schemas.openxmlformats.org/officeDocument/2006/relationships/image" Target="../media/image15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0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102.xml"/><Relationship Id="rId4" Type="http://schemas.openxmlformats.org/officeDocument/2006/relationships/customXml" Target="../ink/ink99.xml"/><Relationship Id="rId9" Type="http://schemas.openxmlformats.org/officeDocument/2006/relationships/image" Target="../media/image11.png"/><Relationship Id="rId14" Type="http://schemas.openxmlformats.org/officeDocument/2006/relationships/customXml" Target="../ink/ink10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2.png"/><Relationship Id="rId18" Type="http://schemas.openxmlformats.org/officeDocument/2006/relationships/customXml" Target="../ink/ink114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11.xml"/><Relationship Id="rId17" Type="http://schemas.openxmlformats.org/officeDocument/2006/relationships/image" Target="../media/image14.png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10.xml"/><Relationship Id="rId19" Type="http://schemas.openxmlformats.org/officeDocument/2006/relationships/image" Target="../media/image15.png"/><Relationship Id="rId4" Type="http://schemas.openxmlformats.org/officeDocument/2006/relationships/customXml" Target="../ink/ink107.xml"/><Relationship Id="rId9" Type="http://schemas.openxmlformats.org/officeDocument/2006/relationships/image" Target="../media/image10.png"/><Relationship Id="rId14" Type="http://schemas.openxmlformats.org/officeDocument/2006/relationships/customXml" Target="../ink/ink1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13" Type="http://schemas.openxmlformats.org/officeDocument/2006/relationships/image" Target="../media/image12.png"/><Relationship Id="rId18" Type="http://schemas.openxmlformats.org/officeDocument/2006/relationships/customXml" Target="../ink/ink123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20.xml"/><Relationship Id="rId17" Type="http://schemas.openxmlformats.org/officeDocument/2006/relationships/image" Target="../media/image14.png"/><Relationship Id="rId2" Type="http://schemas.openxmlformats.org/officeDocument/2006/relationships/customXml" Target="../ink/ink115.xml"/><Relationship Id="rId16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19.xml"/><Relationship Id="rId19" Type="http://schemas.openxmlformats.org/officeDocument/2006/relationships/image" Target="../media/image15.png"/><Relationship Id="rId4" Type="http://schemas.openxmlformats.org/officeDocument/2006/relationships/customXml" Target="../ink/ink116.xml"/><Relationship Id="rId9" Type="http://schemas.openxmlformats.org/officeDocument/2006/relationships/image" Target="../media/image10.png"/><Relationship Id="rId14" Type="http://schemas.openxmlformats.org/officeDocument/2006/relationships/customXml" Target="../ink/ink1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13" Type="http://schemas.openxmlformats.org/officeDocument/2006/relationships/image" Target="../media/image12.png"/><Relationship Id="rId18" Type="http://schemas.openxmlformats.org/officeDocument/2006/relationships/customXml" Target="../ink/ink132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29.xml"/><Relationship Id="rId17" Type="http://schemas.openxmlformats.org/officeDocument/2006/relationships/image" Target="../media/image14.png"/><Relationship Id="rId2" Type="http://schemas.openxmlformats.org/officeDocument/2006/relationships/customXml" Target="../ink/ink124.xml"/><Relationship Id="rId16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28.xml"/><Relationship Id="rId19" Type="http://schemas.openxmlformats.org/officeDocument/2006/relationships/image" Target="../media/image15.png"/><Relationship Id="rId4" Type="http://schemas.openxmlformats.org/officeDocument/2006/relationships/customXml" Target="../ink/ink125.xml"/><Relationship Id="rId9" Type="http://schemas.openxmlformats.org/officeDocument/2006/relationships/image" Target="../media/image10.png"/><Relationship Id="rId14" Type="http://schemas.openxmlformats.org/officeDocument/2006/relationships/customXml" Target="../ink/ink1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6.xml"/><Relationship Id="rId13" Type="http://schemas.openxmlformats.org/officeDocument/2006/relationships/image" Target="../media/image12.png"/><Relationship Id="rId18" Type="http://schemas.openxmlformats.org/officeDocument/2006/relationships/customXml" Target="../ink/ink141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38.xml"/><Relationship Id="rId17" Type="http://schemas.openxmlformats.org/officeDocument/2006/relationships/image" Target="../media/image14.png"/><Relationship Id="rId2" Type="http://schemas.openxmlformats.org/officeDocument/2006/relationships/customXml" Target="../ink/ink133.xml"/><Relationship Id="rId16" Type="http://schemas.openxmlformats.org/officeDocument/2006/relationships/customXml" Target="../ink/ink140.xm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5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37.xml"/><Relationship Id="rId19" Type="http://schemas.openxmlformats.org/officeDocument/2006/relationships/image" Target="../media/image15.png"/><Relationship Id="rId4" Type="http://schemas.openxmlformats.org/officeDocument/2006/relationships/customXml" Target="../ink/ink134.xml"/><Relationship Id="rId9" Type="http://schemas.openxmlformats.org/officeDocument/2006/relationships/image" Target="../media/image10.png"/><Relationship Id="rId14" Type="http://schemas.openxmlformats.org/officeDocument/2006/relationships/customXml" Target="../ink/ink1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5.xml"/><Relationship Id="rId13" Type="http://schemas.openxmlformats.org/officeDocument/2006/relationships/image" Target="../media/image12.png"/><Relationship Id="rId18" Type="http://schemas.openxmlformats.org/officeDocument/2006/relationships/customXml" Target="../ink/ink150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47.xml"/><Relationship Id="rId17" Type="http://schemas.openxmlformats.org/officeDocument/2006/relationships/image" Target="../media/image14.png"/><Relationship Id="rId2" Type="http://schemas.openxmlformats.org/officeDocument/2006/relationships/customXml" Target="../ink/ink142.xml"/><Relationship Id="rId16" Type="http://schemas.openxmlformats.org/officeDocument/2006/relationships/customXml" Target="../ink/ink149.xm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4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46.xml"/><Relationship Id="rId19" Type="http://schemas.openxmlformats.org/officeDocument/2006/relationships/image" Target="../media/image15.png"/><Relationship Id="rId4" Type="http://schemas.openxmlformats.org/officeDocument/2006/relationships/customXml" Target="../ink/ink143.xml"/><Relationship Id="rId9" Type="http://schemas.openxmlformats.org/officeDocument/2006/relationships/image" Target="../media/image10.png"/><Relationship Id="rId14" Type="http://schemas.openxmlformats.org/officeDocument/2006/relationships/customXml" Target="../ink/ink1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13" Type="http://schemas.openxmlformats.org/officeDocument/2006/relationships/image" Target="../media/image12.png"/><Relationship Id="rId18" Type="http://schemas.openxmlformats.org/officeDocument/2006/relationships/customXml" Target="../ink/ink159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56.xml"/><Relationship Id="rId17" Type="http://schemas.openxmlformats.org/officeDocument/2006/relationships/image" Target="../media/image14.png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55.xml"/><Relationship Id="rId19" Type="http://schemas.openxmlformats.org/officeDocument/2006/relationships/image" Target="../media/image15.png"/><Relationship Id="rId4" Type="http://schemas.openxmlformats.org/officeDocument/2006/relationships/customXml" Target="../ink/ink152.xml"/><Relationship Id="rId9" Type="http://schemas.openxmlformats.org/officeDocument/2006/relationships/image" Target="../media/image10.png"/><Relationship Id="rId14" Type="http://schemas.openxmlformats.org/officeDocument/2006/relationships/customXml" Target="../ink/ink15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3.xml"/><Relationship Id="rId13" Type="http://schemas.openxmlformats.org/officeDocument/2006/relationships/image" Target="../media/image12.png"/><Relationship Id="rId18" Type="http://schemas.openxmlformats.org/officeDocument/2006/relationships/customXml" Target="../ink/ink168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65.xml"/><Relationship Id="rId17" Type="http://schemas.openxmlformats.org/officeDocument/2006/relationships/image" Target="../media/image14.png"/><Relationship Id="rId2" Type="http://schemas.openxmlformats.org/officeDocument/2006/relationships/customXml" Target="../ink/ink160.xml"/><Relationship Id="rId16" Type="http://schemas.openxmlformats.org/officeDocument/2006/relationships/customXml" Target="../ink/ink167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2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64.xml"/><Relationship Id="rId19" Type="http://schemas.openxmlformats.org/officeDocument/2006/relationships/image" Target="../media/image15.png"/><Relationship Id="rId4" Type="http://schemas.openxmlformats.org/officeDocument/2006/relationships/customXml" Target="../ink/ink161.xml"/><Relationship Id="rId9" Type="http://schemas.openxmlformats.org/officeDocument/2006/relationships/image" Target="../media/image10.png"/><Relationship Id="rId14" Type="http://schemas.openxmlformats.org/officeDocument/2006/relationships/customXml" Target="../ink/ink16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13" Type="http://schemas.openxmlformats.org/officeDocument/2006/relationships/image" Target="../media/image12.png"/><Relationship Id="rId18" Type="http://schemas.openxmlformats.org/officeDocument/2006/relationships/customXml" Target="../ink/ink177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74.xml"/><Relationship Id="rId17" Type="http://schemas.openxmlformats.org/officeDocument/2006/relationships/image" Target="../media/image14.png"/><Relationship Id="rId2" Type="http://schemas.openxmlformats.org/officeDocument/2006/relationships/customXml" Target="../ink/ink169.xml"/><Relationship Id="rId16" Type="http://schemas.openxmlformats.org/officeDocument/2006/relationships/customXml" Target="../ink/ink176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73.xml"/><Relationship Id="rId19" Type="http://schemas.openxmlformats.org/officeDocument/2006/relationships/image" Target="../media/image15.png"/><Relationship Id="rId4" Type="http://schemas.openxmlformats.org/officeDocument/2006/relationships/customXml" Target="../ink/ink170.xml"/><Relationship Id="rId9" Type="http://schemas.openxmlformats.org/officeDocument/2006/relationships/image" Target="../media/image10.png"/><Relationship Id="rId14" Type="http://schemas.openxmlformats.org/officeDocument/2006/relationships/customXml" Target="../ink/ink1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13.xml"/><Relationship Id="rId17" Type="http://schemas.openxmlformats.org/officeDocument/2006/relationships/image" Target="../media/image15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1.png"/><Relationship Id="rId14" Type="http://schemas.openxmlformats.org/officeDocument/2006/relationships/customXml" Target="../ink/ink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13" Type="http://schemas.openxmlformats.org/officeDocument/2006/relationships/image" Target="../media/image12.png"/><Relationship Id="rId18" Type="http://schemas.openxmlformats.org/officeDocument/2006/relationships/customXml" Target="../ink/ink186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83.xml"/><Relationship Id="rId17" Type="http://schemas.openxmlformats.org/officeDocument/2006/relationships/image" Target="../media/image14.png"/><Relationship Id="rId2" Type="http://schemas.openxmlformats.org/officeDocument/2006/relationships/customXml" Target="../ink/ink178.xml"/><Relationship Id="rId16" Type="http://schemas.openxmlformats.org/officeDocument/2006/relationships/customXml" Target="../ink/ink185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82.xml"/><Relationship Id="rId19" Type="http://schemas.openxmlformats.org/officeDocument/2006/relationships/image" Target="../media/image15.png"/><Relationship Id="rId4" Type="http://schemas.openxmlformats.org/officeDocument/2006/relationships/customXml" Target="../ink/ink179.xml"/><Relationship Id="rId9" Type="http://schemas.openxmlformats.org/officeDocument/2006/relationships/image" Target="../media/image10.png"/><Relationship Id="rId14" Type="http://schemas.openxmlformats.org/officeDocument/2006/relationships/customXml" Target="../ink/ink18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12.png"/><Relationship Id="rId18" Type="http://schemas.openxmlformats.org/officeDocument/2006/relationships/customXml" Target="../ink/ink195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192.xml"/><Relationship Id="rId17" Type="http://schemas.openxmlformats.org/officeDocument/2006/relationships/image" Target="../media/image14.png"/><Relationship Id="rId2" Type="http://schemas.openxmlformats.org/officeDocument/2006/relationships/customXml" Target="../ink/ink187.xml"/><Relationship Id="rId16" Type="http://schemas.openxmlformats.org/officeDocument/2006/relationships/customXml" Target="../ink/ink1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191.xml"/><Relationship Id="rId19" Type="http://schemas.openxmlformats.org/officeDocument/2006/relationships/image" Target="../media/image15.png"/><Relationship Id="rId4" Type="http://schemas.openxmlformats.org/officeDocument/2006/relationships/customXml" Target="../ink/ink188.xml"/><Relationship Id="rId9" Type="http://schemas.openxmlformats.org/officeDocument/2006/relationships/image" Target="../media/image10.png"/><Relationship Id="rId14" Type="http://schemas.openxmlformats.org/officeDocument/2006/relationships/customXml" Target="../ink/ink19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9.xml"/><Relationship Id="rId13" Type="http://schemas.openxmlformats.org/officeDocument/2006/relationships/image" Target="../media/image12.png"/><Relationship Id="rId18" Type="http://schemas.openxmlformats.org/officeDocument/2006/relationships/customXml" Target="../ink/ink204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01.xml"/><Relationship Id="rId17" Type="http://schemas.openxmlformats.org/officeDocument/2006/relationships/image" Target="../media/image14.png"/><Relationship Id="rId2" Type="http://schemas.openxmlformats.org/officeDocument/2006/relationships/customXml" Target="../ink/ink196.xml"/><Relationship Id="rId16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8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00.xml"/><Relationship Id="rId19" Type="http://schemas.openxmlformats.org/officeDocument/2006/relationships/image" Target="../media/image15.png"/><Relationship Id="rId4" Type="http://schemas.openxmlformats.org/officeDocument/2006/relationships/customXml" Target="../ink/ink197.xml"/><Relationship Id="rId9" Type="http://schemas.openxmlformats.org/officeDocument/2006/relationships/image" Target="../media/image10.png"/><Relationship Id="rId14" Type="http://schemas.openxmlformats.org/officeDocument/2006/relationships/customXml" Target="../ink/ink20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image" Target="../media/image12.png"/><Relationship Id="rId18" Type="http://schemas.openxmlformats.org/officeDocument/2006/relationships/customXml" Target="../ink/ink213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10.xml"/><Relationship Id="rId17" Type="http://schemas.openxmlformats.org/officeDocument/2006/relationships/image" Target="../media/image14.png"/><Relationship Id="rId2" Type="http://schemas.openxmlformats.org/officeDocument/2006/relationships/customXml" Target="../ink/ink205.xml"/><Relationship Id="rId16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09.xml"/><Relationship Id="rId19" Type="http://schemas.openxmlformats.org/officeDocument/2006/relationships/image" Target="../media/image15.png"/><Relationship Id="rId4" Type="http://schemas.openxmlformats.org/officeDocument/2006/relationships/customXml" Target="../ink/ink206.xml"/><Relationship Id="rId9" Type="http://schemas.openxmlformats.org/officeDocument/2006/relationships/image" Target="../media/image10.png"/><Relationship Id="rId14" Type="http://schemas.openxmlformats.org/officeDocument/2006/relationships/customXml" Target="../ink/ink2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7.xml"/><Relationship Id="rId13" Type="http://schemas.openxmlformats.org/officeDocument/2006/relationships/image" Target="../media/image12.png"/><Relationship Id="rId18" Type="http://schemas.openxmlformats.org/officeDocument/2006/relationships/customXml" Target="../ink/ink222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19.xml"/><Relationship Id="rId17" Type="http://schemas.openxmlformats.org/officeDocument/2006/relationships/image" Target="../media/image14.png"/><Relationship Id="rId2" Type="http://schemas.openxmlformats.org/officeDocument/2006/relationships/customXml" Target="../ink/ink214.xml"/><Relationship Id="rId16" Type="http://schemas.openxmlformats.org/officeDocument/2006/relationships/customXml" Target="../ink/ink2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18.xml"/><Relationship Id="rId19" Type="http://schemas.openxmlformats.org/officeDocument/2006/relationships/image" Target="../media/image15.png"/><Relationship Id="rId4" Type="http://schemas.openxmlformats.org/officeDocument/2006/relationships/customXml" Target="../ink/ink215.xml"/><Relationship Id="rId9" Type="http://schemas.openxmlformats.org/officeDocument/2006/relationships/image" Target="../media/image10.png"/><Relationship Id="rId14" Type="http://schemas.openxmlformats.org/officeDocument/2006/relationships/customXml" Target="../ink/ink2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6.xml"/><Relationship Id="rId13" Type="http://schemas.openxmlformats.org/officeDocument/2006/relationships/image" Target="../media/image12.png"/><Relationship Id="rId18" Type="http://schemas.openxmlformats.org/officeDocument/2006/relationships/customXml" Target="../ink/ink231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28.xml"/><Relationship Id="rId17" Type="http://schemas.openxmlformats.org/officeDocument/2006/relationships/image" Target="../media/image14.png"/><Relationship Id="rId2" Type="http://schemas.openxmlformats.org/officeDocument/2006/relationships/customXml" Target="../ink/ink223.xml"/><Relationship Id="rId16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5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27.xml"/><Relationship Id="rId19" Type="http://schemas.openxmlformats.org/officeDocument/2006/relationships/image" Target="../media/image15.png"/><Relationship Id="rId4" Type="http://schemas.openxmlformats.org/officeDocument/2006/relationships/customXml" Target="../ink/ink224.xml"/><Relationship Id="rId9" Type="http://schemas.openxmlformats.org/officeDocument/2006/relationships/image" Target="../media/image10.png"/><Relationship Id="rId14" Type="http://schemas.openxmlformats.org/officeDocument/2006/relationships/customXml" Target="../ink/ink2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.xml"/><Relationship Id="rId13" Type="http://schemas.openxmlformats.org/officeDocument/2006/relationships/image" Target="../media/image12.png"/><Relationship Id="rId18" Type="http://schemas.openxmlformats.org/officeDocument/2006/relationships/customXml" Target="../ink/ink240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37.xml"/><Relationship Id="rId17" Type="http://schemas.openxmlformats.org/officeDocument/2006/relationships/image" Target="../media/image14.png"/><Relationship Id="rId2" Type="http://schemas.openxmlformats.org/officeDocument/2006/relationships/customXml" Target="../ink/ink232.xml"/><Relationship Id="rId16" Type="http://schemas.openxmlformats.org/officeDocument/2006/relationships/customXml" Target="../ink/ink2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36.xml"/><Relationship Id="rId19" Type="http://schemas.openxmlformats.org/officeDocument/2006/relationships/image" Target="../media/image15.png"/><Relationship Id="rId4" Type="http://schemas.openxmlformats.org/officeDocument/2006/relationships/customXml" Target="../ink/ink233.xml"/><Relationship Id="rId9" Type="http://schemas.openxmlformats.org/officeDocument/2006/relationships/image" Target="../media/image10.png"/><Relationship Id="rId14" Type="http://schemas.openxmlformats.org/officeDocument/2006/relationships/customXml" Target="../ink/ink23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4.xml"/><Relationship Id="rId13" Type="http://schemas.openxmlformats.org/officeDocument/2006/relationships/image" Target="../media/image12.png"/><Relationship Id="rId18" Type="http://schemas.openxmlformats.org/officeDocument/2006/relationships/customXml" Target="../ink/ink249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46.xml"/><Relationship Id="rId17" Type="http://schemas.openxmlformats.org/officeDocument/2006/relationships/image" Target="../media/image14.png"/><Relationship Id="rId2" Type="http://schemas.openxmlformats.org/officeDocument/2006/relationships/customXml" Target="../ink/ink241.xml"/><Relationship Id="rId16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45.xml"/><Relationship Id="rId19" Type="http://schemas.openxmlformats.org/officeDocument/2006/relationships/image" Target="../media/image15.png"/><Relationship Id="rId4" Type="http://schemas.openxmlformats.org/officeDocument/2006/relationships/customXml" Target="../ink/ink242.xml"/><Relationship Id="rId9" Type="http://schemas.openxmlformats.org/officeDocument/2006/relationships/image" Target="../media/image10.png"/><Relationship Id="rId14" Type="http://schemas.openxmlformats.org/officeDocument/2006/relationships/customXml" Target="../ink/ink24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3.xml"/><Relationship Id="rId13" Type="http://schemas.openxmlformats.org/officeDocument/2006/relationships/image" Target="../media/image12.png"/><Relationship Id="rId18" Type="http://schemas.openxmlformats.org/officeDocument/2006/relationships/customXml" Target="../ink/ink258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55.xml"/><Relationship Id="rId17" Type="http://schemas.openxmlformats.org/officeDocument/2006/relationships/image" Target="../media/image14.png"/><Relationship Id="rId2" Type="http://schemas.openxmlformats.org/officeDocument/2006/relationships/customXml" Target="../ink/ink250.xml"/><Relationship Id="rId16" Type="http://schemas.openxmlformats.org/officeDocument/2006/relationships/customXml" Target="../ink/ink257.xm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2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54.xml"/><Relationship Id="rId19" Type="http://schemas.openxmlformats.org/officeDocument/2006/relationships/image" Target="../media/image15.png"/><Relationship Id="rId4" Type="http://schemas.openxmlformats.org/officeDocument/2006/relationships/customXml" Target="../ink/ink251.xml"/><Relationship Id="rId9" Type="http://schemas.openxmlformats.org/officeDocument/2006/relationships/image" Target="../media/image10.png"/><Relationship Id="rId14" Type="http://schemas.openxmlformats.org/officeDocument/2006/relationships/customXml" Target="../ink/ink2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2.xml"/><Relationship Id="rId13" Type="http://schemas.openxmlformats.org/officeDocument/2006/relationships/image" Target="../media/image12.png"/><Relationship Id="rId18" Type="http://schemas.openxmlformats.org/officeDocument/2006/relationships/customXml" Target="../ink/ink267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64.xml"/><Relationship Id="rId17" Type="http://schemas.openxmlformats.org/officeDocument/2006/relationships/image" Target="../media/image14.png"/><Relationship Id="rId2" Type="http://schemas.openxmlformats.org/officeDocument/2006/relationships/customXml" Target="../ink/ink259.xml"/><Relationship Id="rId16" Type="http://schemas.openxmlformats.org/officeDocument/2006/relationships/customXml" Target="../ink/ink266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63.xml"/><Relationship Id="rId19" Type="http://schemas.openxmlformats.org/officeDocument/2006/relationships/image" Target="../media/image15.png"/><Relationship Id="rId4" Type="http://schemas.openxmlformats.org/officeDocument/2006/relationships/customXml" Target="../ink/ink260.xml"/><Relationship Id="rId9" Type="http://schemas.openxmlformats.org/officeDocument/2006/relationships/image" Target="../media/image10.png"/><Relationship Id="rId14" Type="http://schemas.openxmlformats.org/officeDocument/2006/relationships/customXml" Target="../ink/ink265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21" Type="http://schemas.openxmlformats.org/officeDocument/2006/relationships/image" Target="../media/image25.png"/><Relationship Id="rId34" Type="http://schemas.openxmlformats.org/officeDocument/2006/relationships/customXml" Target="../ink/ink32.xml"/><Relationship Id="rId7" Type="http://schemas.openxmlformats.org/officeDocument/2006/relationships/image" Target="../media/image18.png"/><Relationship Id="rId12" Type="http://schemas.openxmlformats.org/officeDocument/2006/relationships/customXml" Target="../ink/ink21.xml"/><Relationship Id="rId17" Type="http://schemas.openxmlformats.org/officeDocument/2006/relationships/image" Target="../media/image23.png"/><Relationship Id="rId25" Type="http://schemas.openxmlformats.org/officeDocument/2006/relationships/image" Target="../media/image9.png"/><Relationship Id="rId33" Type="http://schemas.openxmlformats.org/officeDocument/2006/relationships/image" Target="../media/image13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15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24.png"/><Relationship Id="rId31" Type="http://schemas.openxmlformats.org/officeDocument/2006/relationships/image" Target="../media/image12.png"/><Relationship Id="rId4" Type="http://schemas.openxmlformats.org/officeDocument/2006/relationships/customXml" Target="../ink/ink17.xml"/><Relationship Id="rId9" Type="http://schemas.openxmlformats.org/officeDocument/2006/relationships/image" Target="../media/image19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10.png"/><Relationship Id="rId30" Type="http://schemas.openxmlformats.org/officeDocument/2006/relationships/customXml" Target="../ink/ink30.xml"/><Relationship Id="rId35" Type="http://schemas.openxmlformats.org/officeDocument/2006/relationships/image" Target="../media/image14.png"/><Relationship Id="rId8" Type="http://schemas.openxmlformats.org/officeDocument/2006/relationships/customXml" Target="../ink/ink19.xml"/><Relationship Id="rId3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1.xml"/><Relationship Id="rId13" Type="http://schemas.openxmlformats.org/officeDocument/2006/relationships/image" Target="../media/image12.png"/><Relationship Id="rId18" Type="http://schemas.openxmlformats.org/officeDocument/2006/relationships/customXml" Target="../ink/ink276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73.xml"/><Relationship Id="rId17" Type="http://schemas.openxmlformats.org/officeDocument/2006/relationships/image" Target="../media/image14.png"/><Relationship Id="rId2" Type="http://schemas.openxmlformats.org/officeDocument/2006/relationships/customXml" Target="../ink/ink268.xml"/><Relationship Id="rId16" Type="http://schemas.openxmlformats.org/officeDocument/2006/relationships/customXml" Target="../ink/ink275.xm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0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72.xml"/><Relationship Id="rId19" Type="http://schemas.openxmlformats.org/officeDocument/2006/relationships/image" Target="../media/image15.png"/><Relationship Id="rId4" Type="http://schemas.openxmlformats.org/officeDocument/2006/relationships/customXml" Target="../ink/ink269.xml"/><Relationship Id="rId9" Type="http://schemas.openxmlformats.org/officeDocument/2006/relationships/image" Target="../media/image10.png"/><Relationship Id="rId14" Type="http://schemas.openxmlformats.org/officeDocument/2006/relationships/customXml" Target="../ink/ink27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0.xml"/><Relationship Id="rId13" Type="http://schemas.openxmlformats.org/officeDocument/2006/relationships/image" Target="../media/image12.png"/><Relationship Id="rId18" Type="http://schemas.openxmlformats.org/officeDocument/2006/relationships/customXml" Target="../ink/ink285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282.xml"/><Relationship Id="rId17" Type="http://schemas.openxmlformats.org/officeDocument/2006/relationships/image" Target="../media/image14.png"/><Relationship Id="rId2" Type="http://schemas.openxmlformats.org/officeDocument/2006/relationships/customXml" Target="../ink/ink277.xml"/><Relationship Id="rId16" Type="http://schemas.openxmlformats.org/officeDocument/2006/relationships/customXml" Target="../ink/ink284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9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81.xml"/><Relationship Id="rId19" Type="http://schemas.openxmlformats.org/officeDocument/2006/relationships/image" Target="../media/image15.png"/><Relationship Id="rId4" Type="http://schemas.openxmlformats.org/officeDocument/2006/relationships/customXml" Target="../ink/ink278.xml"/><Relationship Id="rId9" Type="http://schemas.openxmlformats.org/officeDocument/2006/relationships/image" Target="../media/image10.png"/><Relationship Id="rId14" Type="http://schemas.openxmlformats.org/officeDocument/2006/relationships/customXml" Target="../ink/ink28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9.xml"/><Relationship Id="rId13" Type="http://schemas.openxmlformats.org/officeDocument/2006/relationships/image" Target="../media/image12.png"/><Relationship Id="rId18" Type="http://schemas.openxmlformats.org/officeDocument/2006/relationships/customXml" Target="../ink/ink294.xml"/><Relationship Id="rId3" Type="http://schemas.openxmlformats.org/officeDocument/2006/relationships/image" Target="../media/image29.png"/><Relationship Id="rId21" Type="http://schemas.openxmlformats.org/officeDocument/2006/relationships/image" Target="../media/image44.png"/><Relationship Id="rId7" Type="http://schemas.openxmlformats.org/officeDocument/2006/relationships/image" Target="../media/image9.png"/><Relationship Id="rId12" Type="http://schemas.openxmlformats.org/officeDocument/2006/relationships/customXml" Target="../ink/ink291.xml"/><Relationship Id="rId17" Type="http://schemas.openxmlformats.org/officeDocument/2006/relationships/image" Target="../media/image14.png"/><Relationship Id="rId2" Type="http://schemas.openxmlformats.org/officeDocument/2006/relationships/customXml" Target="../ink/ink286.xml"/><Relationship Id="rId16" Type="http://schemas.openxmlformats.org/officeDocument/2006/relationships/customXml" Target="../ink/ink293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8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90.xml"/><Relationship Id="rId19" Type="http://schemas.openxmlformats.org/officeDocument/2006/relationships/image" Target="../media/image15.png"/><Relationship Id="rId4" Type="http://schemas.openxmlformats.org/officeDocument/2006/relationships/customXml" Target="../ink/ink287.xml"/><Relationship Id="rId9" Type="http://schemas.openxmlformats.org/officeDocument/2006/relationships/image" Target="../media/image10.png"/><Relationship Id="rId14" Type="http://schemas.openxmlformats.org/officeDocument/2006/relationships/customXml" Target="../ink/ink29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8.xml"/><Relationship Id="rId13" Type="http://schemas.openxmlformats.org/officeDocument/2006/relationships/image" Target="../media/image12.png"/><Relationship Id="rId18" Type="http://schemas.openxmlformats.org/officeDocument/2006/relationships/customXml" Target="../ink/ink303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00.xml"/><Relationship Id="rId17" Type="http://schemas.openxmlformats.org/officeDocument/2006/relationships/image" Target="../media/image14.png"/><Relationship Id="rId2" Type="http://schemas.openxmlformats.org/officeDocument/2006/relationships/customXml" Target="../ink/ink295.xml"/><Relationship Id="rId16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7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299.xml"/><Relationship Id="rId19" Type="http://schemas.openxmlformats.org/officeDocument/2006/relationships/image" Target="../media/image15.png"/><Relationship Id="rId4" Type="http://schemas.openxmlformats.org/officeDocument/2006/relationships/customXml" Target="../ink/ink296.xml"/><Relationship Id="rId9" Type="http://schemas.openxmlformats.org/officeDocument/2006/relationships/image" Target="../media/image10.png"/><Relationship Id="rId14" Type="http://schemas.openxmlformats.org/officeDocument/2006/relationships/customXml" Target="../ink/ink30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7.xml"/><Relationship Id="rId13" Type="http://schemas.openxmlformats.org/officeDocument/2006/relationships/image" Target="../media/image12.png"/><Relationship Id="rId18" Type="http://schemas.openxmlformats.org/officeDocument/2006/relationships/customXml" Target="../ink/ink312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09.xml"/><Relationship Id="rId17" Type="http://schemas.openxmlformats.org/officeDocument/2006/relationships/image" Target="../media/image14.png"/><Relationship Id="rId2" Type="http://schemas.openxmlformats.org/officeDocument/2006/relationships/customXml" Target="../ink/ink304.xml"/><Relationship Id="rId16" Type="http://schemas.openxmlformats.org/officeDocument/2006/relationships/customXml" Target="../ink/ink3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6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08.xml"/><Relationship Id="rId19" Type="http://schemas.openxmlformats.org/officeDocument/2006/relationships/image" Target="../media/image15.png"/><Relationship Id="rId4" Type="http://schemas.openxmlformats.org/officeDocument/2006/relationships/customXml" Target="../ink/ink305.xml"/><Relationship Id="rId9" Type="http://schemas.openxmlformats.org/officeDocument/2006/relationships/image" Target="../media/image10.png"/><Relationship Id="rId14" Type="http://schemas.openxmlformats.org/officeDocument/2006/relationships/customXml" Target="../ink/ink3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6.xml"/><Relationship Id="rId13" Type="http://schemas.openxmlformats.org/officeDocument/2006/relationships/image" Target="../media/image12.png"/><Relationship Id="rId18" Type="http://schemas.openxmlformats.org/officeDocument/2006/relationships/customXml" Target="../ink/ink321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18.xml"/><Relationship Id="rId17" Type="http://schemas.openxmlformats.org/officeDocument/2006/relationships/image" Target="../media/image14.png"/><Relationship Id="rId2" Type="http://schemas.openxmlformats.org/officeDocument/2006/relationships/customXml" Target="../ink/ink313.xml"/><Relationship Id="rId16" Type="http://schemas.openxmlformats.org/officeDocument/2006/relationships/customXml" Target="../ink/ink3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5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17.xml"/><Relationship Id="rId19" Type="http://schemas.openxmlformats.org/officeDocument/2006/relationships/image" Target="../media/image15.png"/><Relationship Id="rId4" Type="http://schemas.openxmlformats.org/officeDocument/2006/relationships/customXml" Target="../ink/ink314.xml"/><Relationship Id="rId9" Type="http://schemas.openxmlformats.org/officeDocument/2006/relationships/image" Target="../media/image10.png"/><Relationship Id="rId14" Type="http://schemas.openxmlformats.org/officeDocument/2006/relationships/customXml" Target="../ink/ink3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5.xml"/><Relationship Id="rId13" Type="http://schemas.openxmlformats.org/officeDocument/2006/relationships/image" Target="../media/image12.png"/><Relationship Id="rId18" Type="http://schemas.openxmlformats.org/officeDocument/2006/relationships/customXml" Target="../ink/ink330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27.xml"/><Relationship Id="rId17" Type="http://schemas.openxmlformats.org/officeDocument/2006/relationships/image" Target="../media/image14.png"/><Relationship Id="rId2" Type="http://schemas.openxmlformats.org/officeDocument/2006/relationships/customXml" Target="../ink/ink322.xml"/><Relationship Id="rId16" Type="http://schemas.openxmlformats.org/officeDocument/2006/relationships/customXml" Target="../ink/ink3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4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26.xml"/><Relationship Id="rId19" Type="http://schemas.openxmlformats.org/officeDocument/2006/relationships/image" Target="../media/image15.png"/><Relationship Id="rId4" Type="http://schemas.openxmlformats.org/officeDocument/2006/relationships/customXml" Target="../ink/ink323.xml"/><Relationship Id="rId9" Type="http://schemas.openxmlformats.org/officeDocument/2006/relationships/image" Target="../media/image10.png"/><Relationship Id="rId14" Type="http://schemas.openxmlformats.org/officeDocument/2006/relationships/customXml" Target="../ink/ink3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12.png"/><Relationship Id="rId18" Type="http://schemas.openxmlformats.org/officeDocument/2006/relationships/customXml" Target="../ink/ink339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36.xml"/><Relationship Id="rId17" Type="http://schemas.openxmlformats.org/officeDocument/2006/relationships/image" Target="../media/image14.png"/><Relationship Id="rId2" Type="http://schemas.openxmlformats.org/officeDocument/2006/relationships/customXml" Target="../ink/ink331.xml"/><Relationship Id="rId16" Type="http://schemas.openxmlformats.org/officeDocument/2006/relationships/customXml" Target="../ink/ink3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3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35.xml"/><Relationship Id="rId19" Type="http://schemas.openxmlformats.org/officeDocument/2006/relationships/image" Target="../media/image15.png"/><Relationship Id="rId4" Type="http://schemas.openxmlformats.org/officeDocument/2006/relationships/customXml" Target="../ink/ink332.xml"/><Relationship Id="rId9" Type="http://schemas.openxmlformats.org/officeDocument/2006/relationships/image" Target="../media/image10.png"/><Relationship Id="rId14" Type="http://schemas.openxmlformats.org/officeDocument/2006/relationships/customXml" Target="../ink/ink3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12.png"/><Relationship Id="rId18" Type="http://schemas.openxmlformats.org/officeDocument/2006/relationships/customXml" Target="../ink/ink348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45.xml"/><Relationship Id="rId17" Type="http://schemas.openxmlformats.org/officeDocument/2006/relationships/image" Target="../media/image14.png"/><Relationship Id="rId2" Type="http://schemas.openxmlformats.org/officeDocument/2006/relationships/customXml" Target="../ink/ink340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44.xml"/><Relationship Id="rId19" Type="http://schemas.openxmlformats.org/officeDocument/2006/relationships/image" Target="../media/image15.png"/><Relationship Id="rId4" Type="http://schemas.openxmlformats.org/officeDocument/2006/relationships/customXml" Target="../ink/ink341.xml"/><Relationship Id="rId9" Type="http://schemas.openxmlformats.org/officeDocument/2006/relationships/image" Target="../media/image10.png"/><Relationship Id="rId14" Type="http://schemas.openxmlformats.org/officeDocument/2006/relationships/customXml" Target="../ink/ink34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2.xml"/><Relationship Id="rId13" Type="http://schemas.openxmlformats.org/officeDocument/2006/relationships/image" Target="../media/image12.png"/><Relationship Id="rId18" Type="http://schemas.openxmlformats.org/officeDocument/2006/relationships/customXml" Target="../ink/ink357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54.xml"/><Relationship Id="rId17" Type="http://schemas.openxmlformats.org/officeDocument/2006/relationships/image" Target="../media/image14.png"/><Relationship Id="rId2" Type="http://schemas.openxmlformats.org/officeDocument/2006/relationships/customXml" Target="../ink/ink349.xml"/><Relationship Id="rId16" Type="http://schemas.openxmlformats.org/officeDocument/2006/relationships/customXml" Target="../ink/ink3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1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53.xml"/><Relationship Id="rId19" Type="http://schemas.openxmlformats.org/officeDocument/2006/relationships/image" Target="../media/image15.png"/><Relationship Id="rId4" Type="http://schemas.openxmlformats.org/officeDocument/2006/relationships/customXml" Target="../ink/ink350.xml"/><Relationship Id="rId9" Type="http://schemas.openxmlformats.org/officeDocument/2006/relationships/image" Target="../media/image10.png"/><Relationship Id="rId14" Type="http://schemas.openxmlformats.org/officeDocument/2006/relationships/customXml" Target="../ink/ink35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12.png"/><Relationship Id="rId18" Type="http://schemas.openxmlformats.org/officeDocument/2006/relationships/customXml" Target="../ink/ink42.xml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customXml" Target="../ink/ink39.xml"/><Relationship Id="rId17" Type="http://schemas.openxmlformats.org/officeDocument/2006/relationships/image" Target="../media/image14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11" Type="http://schemas.openxmlformats.org/officeDocument/2006/relationships/image" Target="../media/image11.png"/><Relationship Id="rId5" Type="http://schemas.openxmlformats.org/officeDocument/2006/relationships/image" Target="../media/image260.png"/><Relationship Id="rId15" Type="http://schemas.openxmlformats.org/officeDocument/2006/relationships/image" Target="../media/image13.png"/><Relationship Id="rId10" Type="http://schemas.openxmlformats.org/officeDocument/2006/relationships/customXml" Target="../ink/ink38.xml"/><Relationship Id="rId19" Type="http://schemas.openxmlformats.org/officeDocument/2006/relationships/image" Target="../media/image15.png"/><Relationship Id="rId4" Type="http://schemas.openxmlformats.org/officeDocument/2006/relationships/customXml" Target="../ink/ink35.xml"/><Relationship Id="rId9" Type="http://schemas.openxmlformats.org/officeDocument/2006/relationships/image" Target="../media/image10.png"/><Relationship Id="rId14" Type="http://schemas.openxmlformats.org/officeDocument/2006/relationships/customXml" Target="../ink/ink4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1.xml"/><Relationship Id="rId13" Type="http://schemas.openxmlformats.org/officeDocument/2006/relationships/image" Target="../media/image12.png"/><Relationship Id="rId18" Type="http://schemas.openxmlformats.org/officeDocument/2006/relationships/customXml" Target="../ink/ink366.xml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363.xml"/><Relationship Id="rId17" Type="http://schemas.openxmlformats.org/officeDocument/2006/relationships/image" Target="../media/image14.png"/><Relationship Id="rId2" Type="http://schemas.openxmlformats.org/officeDocument/2006/relationships/customXml" Target="../ink/ink358.xml"/><Relationship Id="rId16" Type="http://schemas.openxmlformats.org/officeDocument/2006/relationships/customXml" Target="../ink/ink3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customXml" Target="../ink/ink362.xml"/><Relationship Id="rId19" Type="http://schemas.openxmlformats.org/officeDocument/2006/relationships/image" Target="../media/image15.png"/><Relationship Id="rId4" Type="http://schemas.openxmlformats.org/officeDocument/2006/relationships/customXml" Target="../ink/ink359.xml"/><Relationship Id="rId9" Type="http://schemas.openxmlformats.org/officeDocument/2006/relationships/image" Target="../media/image10.png"/><Relationship Id="rId14" Type="http://schemas.openxmlformats.org/officeDocument/2006/relationships/customXml" Target="../ink/ink36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customXml" Target="../ink/ink372.xml"/><Relationship Id="rId17" Type="http://schemas.openxmlformats.org/officeDocument/2006/relationships/image" Target="../media/image15.png"/><Relationship Id="rId2" Type="http://schemas.openxmlformats.org/officeDocument/2006/relationships/customXml" Target="../ink/ink367.xml"/><Relationship Id="rId16" Type="http://schemas.openxmlformats.org/officeDocument/2006/relationships/customXml" Target="../ink/ink37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9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11.png"/><Relationship Id="rId14" Type="http://schemas.openxmlformats.org/officeDocument/2006/relationships/customXml" Target="../ink/ink37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6.xml"/><Relationship Id="rId13" Type="http://schemas.openxmlformats.org/officeDocument/2006/relationships/image" Target="../media/image12.png"/><Relationship Id="rId18" Type="http://schemas.openxmlformats.org/officeDocument/2006/relationships/customXml" Target="../ink/ink381.xml"/><Relationship Id="rId7" Type="http://schemas.openxmlformats.org/officeDocument/2006/relationships/image" Target="../media/image9.png"/><Relationship Id="rId12" Type="http://schemas.openxmlformats.org/officeDocument/2006/relationships/customXml" Target="../ink/ink378.xml"/><Relationship Id="rId17" Type="http://schemas.openxmlformats.org/officeDocument/2006/relationships/image" Target="../media/image14.png"/><Relationship Id="rId2" Type="http://schemas.openxmlformats.org/officeDocument/2006/relationships/customXml" Target="../ink/ink375.xml"/><Relationship Id="rId16" Type="http://schemas.openxmlformats.org/officeDocument/2006/relationships/customXml" Target="../ink/ink380.xml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377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37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3.xml"/><Relationship Id="rId13" Type="http://schemas.openxmlformats.org/officeDocument/2006/relationships/image" Target="../media/image12.png"/><Relationship Id="rId18" Type="http://schemas.openxmlformats.org/officeDocument/2006/relationships/customXml" Target="../ink/ink388.xml"/><Relationship Id="rId7" Type="http://schemas.openxmlformats.org/officeDocument/2006/relationships/image" Target="../media/image9.png"/><Relationship Id="rId12" Type="http://schemas.openxmlformats.org/officeDocument/2006/relationships/customXml" Target="../ink/ink385.xml"/><Relationship Id="rId17" Type="http://schemas.openxmlformats.org/officeDocument/2006/relationships/image" Target="../media/image14.png"/><Relationship Id="rId2" Type="http://schemas.openxmlformats.org/officeDocument/2006/relationships/customXml" Target="../ink/ink382.xml"/><Relationship Id="rId16" Type="http://schemas.openxmlformats.org/officeDocument/2006/relationships/customXml" Target="../ink/ink387.xml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384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38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12.png"/><Relationship Id="rId18" Type="http://schemas.openxmlformats.org/officeDocument/2006/relationships/customXml" Target="../ink/ink395.xml"/><Relationship Id="rId7" Type="http://schemas.openxmlformats.org/officeDocument/2006/relationships/image" Target="../media/image9.png"/><Relationship Id="rId12" Type="http://schemas.openxmlformats.org/officeDocument/2006/relationships/customXml" Target="../ink/ink392.xml"/><Relationship Id="rId17" Type="http://schemas.openxmlformats.org/officeDocument/2006/relationships/image" Target="../media/image14.png"/><Relationship Id="rId2" Type="http://schemas.openxmlformats.org/officeDocument/2006/relationships/customXml" Target="../ink/ink389.xml"/><Relationship Id="rId16" Type="http://schemas.openxmlformats.org/officeDocument/2006/relationships/customXml" Target="../ink/ink394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391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39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7.xml"/><Relationship Id="rId13" Type="http://schemas.openxmlformats.org/officeDocument/2006/relationships/image" Target="../media/image12.png"/><Relationship Id="rId18" Type="http://schemas.openxmlformats.org/officeDocument/2006/relationships/customXml" Target="../ink/ink402.xml"/><Relationship Id="rId7" Type="http://schemas.openxmlformats.org/officeDocument/2006/relationships/image" Target="../media/image9.png"/><Relationship Id="rId12" Type="http://schemas.openxmlformats.org/officeDocument/2006/relationships/customXml" Target="../ink/ink399.xml"/><Relationship Id="rId17" Type="http://schemas.openxmlformats.org/officeDocument/2006/relationships/image" Target="../media/image14.png"/><Relationship Id="rId2" Type="http://schemas.openxmlformats.org/officeDocument/2006/relationships/customXml" Target="../ink/ink396.xml"/><Relationship Id="rId16" Type="http://schemas.openxmlformats.org/officeDocument/2006/relationships/customXml" Target="../ink/ink401.xml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398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0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4.xml"/><Relationship Id="rId13" Type="http://schemas.openxmlformats.org/officeDocument/2006/relationships/image" Target="../media/image12.png"/><Relationship Id="rId18" Type="http://schemas.openxmlformats.org/officeDocument/2006/relationships/customXml" Target="../ink/ink409.xml"/><Relationship Id="rId7" Type="http://schemas.openxmlformats.org/officeDocument/2006/relationships/image" Target="../media/image9.png"/><Relationship Id="rId12" Type="http://schemas.openxmlformats.org/officeDocument/2006/relationships/customXml" Target="../ink/ink406.xml"/><Relationship Id="rId17" Type="http://schemas.openxmlformats.org/officeDocument/2006/relationships/image" Target="../media/image14.png"/><Relationship Id="rId2" Type="http://schemas.openxmlformats.org/officeDocument/2006/relationships/customXml" Target="../ink/ink403.xml"/><Relationship Id="rId16" Type="http://schemas.openxmlformats.org/officeDocument/2006/relationships/customXml" Target="../ink/ink408.xml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05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0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1.xml"/><Relationship Id="rId13" Type="http://schemas.openxmlformats.org/officeDocument/2006/relationships/image" Target="../media/image12.png"/><Relationship Id="rId18" Type="http://schemas.openxmlformats.org/officeDocument/2006/relationships/customXml" Target="../ink/ink416.xml"/><Relationship Id="rId7" Type="http://schemas.openxmlformats.org/officeDocument/2006/relationships/image" Target="../media/image9.png"/><Relationship Id="rId12" Type="http://schemas.openxmlformats.org/officeDocument/2006/relationships/customXml" Target="../ink/ink413.xml"/><Relationship Id="rId17" Type="http://schemas.openxmlformats.org/officeDocument/2006/relationships/image" Target="../media/image14.png"/><Relationship Id="rId2" Type="http://schemas.openxmlformats.org/officeDocument/2006/relationships/customXml" Target="../ink/ink410.xml"/><Relationship Id="rId16" Type="http://schemas.openxmlformats.org/officeDocument/2006/relationships/customXml" Target="../ink/ink415.xml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12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1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13" Type="http://schemas.openxmlformats.org/officeDocument/2006/relationships/image" Target="../media/image12.png"/><Relationship Id="rId18" Type="http://schemas.openxmlformats.org/officeDocument/2006/relationships/customXml" Target="../ink/ink423.xml"/><Relationship Id="rId7" Type="http://schemas.openxmlformats.org/officeDocument/2006/relationships/image" Target="../media/image9.png"/><Relationship Id="rId12" Type="http://schemas.openxmlformats.org/officeDocument/2006/relationships/customXml" Target="../ink/ink420.xml"/><Relationship Id="rId17" Type="http://schemas.openxmlformats.org/officeDocument/2006/relationships/image" Target="../media/image14.png"/><Relationship Id="rId2" Type="http://schemas.openxmlformats.org/officeDocument/2006/relationships/customXml" Target="../ink/ink417.xml"/><Relationship Id="rId16" Type="http://schemas.openxmlformats.org/officeDocument/2006/relationships/customXml" Target="../ink/ink422.xml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19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2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5.xml"/><Relationship Id="rId13" Type="http://schemas.openxmlformats.org/officeDocument/2006/relationships/image" Target="../media/image12.png"/><Relationship Id="rId18" Type="http://schemas.openxmlformats.org/officeDocument/2006/relationships/customXml" Target="../ink/ink430.xml"/><Relationship Id="rId3" Type="http://schemas.openxmlformats.org/officeDocument/2006/relationships/customXml" Target="../ink/ink424.xml"/><Relationship Id="rId7" Type="http://schemas.openxmlformats.org/officeDocument/2006/relationships/image" Target="../media/image9.png"/><Relationship Id="rId12" Type="http://schemas.openxmlformats.org/officeDocument/2006/relationships/customXml" Target="../ink/ink427.xml"/><Relationship Id="rId17" Type="http://schemas.openxmlformats.org/officeDocument/2006/relationships/image" Target="../media/image14.png"/><Relationship Id="rId2" Type="http://schemas.openxmlformats.org/officeDocument/2006/relationships/image" Target="../media/image50.png"/><Relationship Id="rId16" Type="http://schemas.openxmlformats.org/officeDocument/2006/relationships/customXml" Target="../ink/ink42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26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customXml" Target="../ink/ink48.xml"/><Relationship Id="rId17" Type="http://schemas.openxmlformats.org/officeDocument/2006/relationships/image" Target="../media/image15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11.png"/><Relationship Id="rId14" Type="http://schemas.openxmlformats.org/officeDocument/2006/relationships/customXml" Target="../ink/ink4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2.xml"/><Relationship Id="rId13" Type="http://schemas.openxmlformats.org/officeDocument/2006/relationships/image" Target="../media/image12.png"/><Relationship Id="rId18" Type="http://schemas.openxmlformats.org/officeDocument/2006/relationships/customXml" Target="../ink/ink437.xml"/><Relationship Id="rId7" Type="http://schemas.openxmlformats.org/officeDocument/2006/relationships/image" Target="../media/image9.png"/><Relationship Id="rId12" Type="http://schemas.openxmlformats.org/officeDocument/2006/relationships/customXml" Target="../ink/ink434.xml"/><Relationship Id="rId17" Type="http://schemas.openxmlformats.org/officeDocument/2006/relationships/image" Target="../media/image14.png"/><Relationship Id="rId2" Type="http://schemas.openxmlformats.org/officeDocument/2006/relationships/customXml" Target="../ink/ink431.xml"/><Relationship Id="rId16" Type="http://schemas.openxmlformats.org/officeDocument/2006/relationships/customXml" Target="../ink/ink436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33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3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customXml" Target="../ink/ink443.xml"/><Relationship Id="rId17" Type="http://schemas.openxmlformats.org/officeDocument/2006/relationships/image" Target="../media/image15.png"/><Relationship Id="rId2" Type="http://schemas.openxmlformats.org/officeDocument/2006/relationships/customXml" Target="../ink/ink438.xml"/><Relationship Id="rId16" Type="http://schemas.openxmlformats.org/officeDocument/2006/relationships/customXml" Target="../ink/ink44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0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11.png"/><Relationship Id="rId14" Type="http://schemas.openxmlformats.org/officeDocument/2006/relationships/customXml" Target="../ink/ink4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7.xml"/><Relationship Id="rId13" Type="http://schemas.openxmlformats.org/officeDocument/2006/relationships/image" Target="../media/image12.png"/><Relationship Id="rId18" Type="http://schemas.openxmlformats.org/officeDocument/2006/relationships/customXml" Target="../ink/ink452.xml"/><Relationship Id="rId21" Type="http://schemas.openxmlformats.org/officeDocument/2006/relationships/image" Target="../media/image53.png"/><Relationship Id="rId7" Type="http://schemas.openxmlformats.org/officeDocument/2006/relationships/image" Target="../media/image9.png"/><Relationship Id="rId12" Type="http://schemas.openxmlformats.org/officeDocument/2006/relationships/customXml" Target="../ink/ink449.xml"/><Relationship Id="rId17" Type="http://schemas.openxmlformats.org/officeDocument/2006/relationships/image" Target="../media/image14.png"/><Relationship Id="rId2" Type="http://schemas.openxmlformats.org/officeDocument/2006/relationships/customXml" Target="../ink/ink446.xml"/><Relationship Id="rId16" Type="http://schemas.openxmlformats.org/officeDocument/2006/relationships/customXml" Target="../ink/ink451.xml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48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5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12.png"/><Relationship Id="rId18" Type="http://schemas.openxmlformats.org/officeDocument/2006/relationships/customXml" Target="../ink/ink459.xml"/><Relationship Id="rId7" Type="http://schemas.openxmlformats.org/officeDocument/2006/relationships/image" Target="../media/image9.png"/><Relationship Id="rId12" Type="http://schemas.openxmlformats.org/officeDocument/2006/relationships/customXml" Target="../ink/ink456.xml"/><Relationship Id="rId17" Type="http://schemas.openxmlformats.org/officeDocument/2006/relationships/image" Target="../media/image14.png"/><Relationship Id="rId2" Type="http://schemas.openxmlformats.org/officeDocument/2006/relationships/customXml" Target="../ink/ink453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customXml" Target="../ink/ink455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4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14.png"/><Relationship Id="rId18" Type="http://schemas.openxmlformats.org/officeDocument/2006/relationships/customXml" Target="../ink/ink59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56.xml"/><Relationship Id="rId17" Type="http://schemas.openxmlformats.org/officeDocument/2006/relationships/image" Target="../media/image18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customXml" Target="../ink/ink55.xml"/><Relationship Id="rId19" Type="http://schemas.openxmlformats.org/officeDocument/2006/relationships/image" Target="../media/image260.png"/><Relationship Id="rId4" Type="http://schemas.openxmlformats.org/officeDocument/2006/relationships/customXml" Target="../ink/ink52.xml"/><Relationship Id="rId9" Type="http://schemas.openxmlformats.org/officeDocument/2006/relationships/image" Target="../media/image12.png"/><Relationship Id="rId14" Type="http://schemas.openxmlformats.org/officeDocument/2006/relationships/customXml" Target="../ink/ink5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10.png"/><Relationship Id="rId18" Type="http://schemas.openxmlformats.org/officeDocument/2006/relationships/customXml" Target="../ink/ink68.xml"/><Relationship Id="rId3" Type="http://schemas.openxmlformats.org/officeDocument/2006/relationships/image" Target="../media/image18.png"/><Relationship Id="rId21" Type="http://schemas.openxmlformats.org/officeDocument/2006/relationships/image" Target="../media/image14.png"/><Relationship Id="rId7" Type="http://schemas.openxmlformats.org/officeDocument/2006/relationships/image" Target="../media/image270.png"/><Relationship Id="rId12" Type="http://schemas.openxmlformats.org/officeDocument/2006/relationships/customXml" Target="../ink/ink65.xml"/><Relationship Id="rId17" Type="http://schemas.openxmlformats.org/officeDocument/2006/relationships/image" Target="../media/image12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2.xml"/><Relationship Id="rId11" Type="http://schemas.openxmlformats.org/officeDocument/2006/relationships/image" Target="../media/image9.png"/><Relationship Id="rId5" Type="http://schemas.openxmlformats.org/officeDocument/2006/relationships/image" Target="../media/image260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10" Type="http://schemas.openxmlformats.org/officeDocument/2006/relationships/customXml" Target="../ink/ink64.xml"/><Relationship Id="rId19" Type="http://schemas.openxmlformats.org/officeDocument/2006/relationships/image" Target="../media/image13.png"/><Relationship Id="rId4" Type="http://schemas.openxmlformats.org/officeDocument/2006/relationships/customXml" Target="../ink/ink61.xml"/><Relationship Id="rId9" Type="http://schemas.openxmlformats.org/officeDocument/2006/relationships/image" Target="../media/image28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12.png"/><Relationship Id="rId18" Type="http://schemas.openxmlformats.org/officeDocument/2006/relationships/customXml" Target="../ink/ink77.xml"/><Relationship Id="rId21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customXml" Target="../ink/ink74.xml"/><Relationship Id="rId17" Type="http://schemas.openxmlformats.org/officeDocument/2006/relationships/image" Target="../media/image14.png"/><Relationship Id="rId2" Type="http://schemas.openxmlformats.org/officeDocument/2006/relationships/customXml" Target="../ink/ink71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24" Type="http://schemas.openxmlformats.org/officeDocument/2006/relationships/image" Target="../media/image31.png"/><Relationship Id="rId15" Type="http://schemas.openxmlformats.org/officeDocument/2006/relationships/image" Target="../media/image13.png"/><Relationship Id="rId23" Type="http://schemas.openxmlformats.org/officeDocument/2006/relationships/image" Target="../media/image30.png"/><Relationship Id="rId10" Type="http://schemas.openxmlformats.org/officeDocument/2006/relationships/customXml" Target="../ink/ink73.xml"/><Relationship Id="rId19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image" Target="../media/image12.png"/><Relationship Id="rId18" Type="http://schemas.openxmlformats.org/officeDocument/2006/relationships/customXml" Target="../ink/ink88.xml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customXml" Target="../ink/ink85.xml"/><Relationship Id="rId17" Type="http://schemas.openxmlformats.org/officeDocument/2006/relationships/image" Target="../media/image14.png"/><Relationship Id="rId2" Type="http://schemas.openxmlformats.org/officeDocument/2006/relationships/customXml" Target="../ink/ink80.xml"/><Relationship Id="rId16" Type="http://schemas.openxmlformats.org/officeDocument/2006/relationships/customXml" Target="../ink/ink8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2.xml"/><Relationship Id="rId11" Type="http://schemas.openxmlformats.org/officeDocument/2006/relationships/image" Target="../media/image11.png"/><Relationship Id="rId5" Type="http://schemas.openxmlformats.org/officeDocument/2006/relationships/image" Target="../media/image260.png"/><Relationship Id="rId15" Type="http://schemas.openxmlformats.org/officeDocument/2006/relationships/image" Target="../media/image13.png"/><Relationship Id="rId10" Type="http://schemas.openxmlformats.org/officeDocument/2006/relationships/customXml" Target="../ink/ink84.xml"/><Relationship Id="rId19" Type="http://schemas.openxmlformats.org/officeDocument/2006/relationships/image" Target="../media/image15.png"/><Relationship Id="rId4" Type="http://schemas.openxmlformats.org/officeDocument/2006/relationships/customXml" Target="../ink/ink81.xml"/><Relationship Id="rId9" Type="http://schemas.openxmlformats.org/officeDocument/2006/relationships/image" Target="../media/image10.png"/><Relationship Id="rId14" Type="http://schemas.openxmlformats.org/officeDocument/2006/relationships/customXml" Target="../ink/ink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A04AB14-5261-944A-8F81-81D1FA7B7982}"/>
              </a:ext>
            </a:extLst>
          </p:cNvPr>
          <p:cNvGrpSpPr/>
          <p:nvPr/>
        </p:nvGrpSpPr>
        <p:grpSpPr>
          <a:xfrm>
            <a:off x="3349256" y="2282057"/>
            <a:ext cx="5493488" cy="1939972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E646875-5A5A-A444-972A-0CB80BE8AAB2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E646875-5A5A-A444-972A-0CB80BE8AA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26535" y="246577"/>
                  <a:ext cx="1214907" cy="938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575493F-273F-2E45-A680-7BA255308A4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575493F-273F-2E45-A680-7BA255308A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43539" y="664683"/>
                  <a:ext cx="809930" cy="548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7191691-B8F9-0948-9306-0215EF94A2F6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7191691-B8F9-0948-9306-0215EF94A2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62088" y="664482"/>
                  <a:ext cx="809939" cy="531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5DE646-4724-5F49-AC63-46F54A89AA37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5DE646-4724-5F49-AC63-46F54A89A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1FA1B5A-6D67-F34A-AAE8-FADAF047710A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1FA1B5A-6D67-F34A-AAE8-FADAF04771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76386" y="602726"/>
                  <a:ext cx="642387" cy="755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28DE521-B77E-9E49-A634-52988E39B17C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28DE521-B77E-9E49-A634-52988E39B1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091F32-0299-5C4E-A0C8-302A3A9CA532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091F32-0299-5C4E-A0C8-302A3A9CA5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7237" y="398965"/>
                  <a:ext cx="3129762" cy="97537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148868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++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662BDC2-30FC-6F43-8581-9BB93094EB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6129" y="1917700"/>
            <a:ext cx="2921000" cy="1511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2D3E34-E430-C14D-B9DA-51D6A2948F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0259" y="1917700"/>
            <a:ext cx="3302000" cy="156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07E763-EC8C-F74E-AD64-6688780031D6}"/>
              </a:ext>
            </a:extLst>
          </p:cNvPr>
          <p:cNvSpPr txBox="1"/>
          <p:nvPr/>
        </p:nvSpPr>
        <p:spPr>
          <a:xfrm>
            <a:off x="511629" y="1461166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++</a:t>
            </a:r>
            <a:endParaRPr kumimoji="1" lang="ko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16E4B-E931-7F47-B6D2-A0EE02A7D4E7}"/>
              </a:ext>
            </a:extLst>
          </p:cNvPr>
          <p:cNvSpPr txBox="1"/>
          <p:nvPr/>
        </p:nvSpPr>
        <p:spPr>
          <a:xfrm>
            <a:off x="4766129" y="1461166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endParaRPr kumimoji="1" lang="ko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649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29088-B221-2E44-8B1C-17CD26543A5B}"/>
              </a:ext>
            </a:extLst>
          </p:cNvPr>
          <p:cNvSpPr txBox="1"/>
          <p:nvPr/>
        </p:nvSpPr>
        <p:spPr>
          <a:xfrm>
            <a:off x="4722066" y="2711904"/>
            <a:ext cx="2747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  <a:cs typeface="Didot" panose="02000503000000020003" pitchFamily="2" charset="-79"/>
              </a:rPr>
              <a:t>기초 개념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  <a:cs typeface="Didot" panose="02000503000000020003" pitchFamily="2" charset="-79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14:cNvPr>
              <p14:cNvContentPartPr/>
              <p14:nvPr/>
            </p14:nvContentPartPr>
            <p14:xfrm>
              <a:off x="3107080" y="3736922"/>
              <a:ext cx="59922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9080" y="3628922"/>
                <a:ext cx="6027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5758444-1482-2D4D-83F8-1162C7F24F21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7534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622EA9-1092-2C4E-9FDE-F1AF2F754F3E}"/>
              </a:ext>
            </a:extLst>
          </p:cNvPr>
          <p:cNvSpPr txBox="1"/>
          <p:nvPr/>
        </p:nvSpPr>
        <p:spPr>
          <a:xfrm>
            <a:off x="552339" y="1343034"/>
            <a:ext cx="840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데이터를 저장하기 위해 프로그램에 의해 이름을 할당 받은 메모리 공간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6E9EA-BAD7-8F45-AFE2-C9CD31C399C0}"/>
              </a:ext>
            </a:extLst>
          </p:cNvPr>
          <p:cNvSpPr txBox="1"/>
          <p:nvPr/>
        </p:nvSpPr>
        <p:spPr>
          <a:xfrm>
            <a:off x="552339" y="1857384"/>
            <a:ext cx="450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데이터를 저장할 수 있는 메모리 공간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01E0A8-FA97-7443-A92B-A5C6861AF82E}"/>
              </a:ext>
            </a:extLst>
          </p:cNvPr>
          <p:cNvSpPr txBox="1"/>
          <p:nvPr/>
        </p:nvSpPr>
        <p:spPr>
          <a:xfrm>
            <a:off x="548851" y="2652644"/>
            <a:ext cx="96524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C++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에서 변수 생성의 규칙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otokr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 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1.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변수의 이름은 영문자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대소문자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),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숫자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otokr"/>
              </a:rPr>
              <a:t>언더스코어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(_)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로만 구성됩니다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2.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변수의 이름은 숫자로 시작될 수 없습니다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3.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변수의 이름 사이에는 공백을 포함할 수 없습니다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4.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변수의 이름으로 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C++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에서 미리 정의된 키워드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(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keyword)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는 사용할 수 없습니다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5.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변수 이름의 길이에는 제한이 없습니다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956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선언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622EA9-1092-2C4E-9FDE-F1AF2F754F3E}"/>
              </a:ext>
            </a:extLst>
          </p:cNvPr>
          <p:cNvSpPr txBox="1"/>
          <p:nvPr/>
        </p:nvSpPr>
        <p:spPr>
          <a:xfrm>
            <a:off x="552339" y="1343034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선언 문법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6E9EA-BAD7-8F45-AFE2-C9CD31C399C0}"/>
              </a:ext>
            </a:extLst>
          </p:cNvPr>
          <p:cNvSpPr txBox="1"/>
          <p:nvPr/>
        </p:nvSpPr>
        <p:spPr>
          <a:xfrm>
            <a:off x="548851" y="255960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변수이름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C03A0-F7B2-EE48-A1A2-1685B5CE67FB}"/>
              </a:ext>
            </a:extLst>
          </p:cNvPr>
          <p:cNvSpPr txBox="1"/>
          <p:nvPr/>
        </p:nvSpPr>
        <p:spPr>
          <a:xfrm>
            <a:off x="548851" y="30596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num;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B54F3B-FA19-2A4E-955C-47D79C7934DE}"/>
              </a:ext>
            </a:extLst>
          </p:cNvPr>
          <p:cNvSpPr txBox="1"/>
          <p:nvPr/>
        </p:nvSpPr>
        <p:spPr>
          <a:xfrm>
            <a:off x="548851" y="203534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선언만 하기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3EDE12-822F-0E45-945D-F9BA611A32B0}"/>
              </a:ext>
            </a:extLst>
          </p:cNvPr>
          <p:cNvSpPr txBox="1"/>
          <p:nvPr/>
        </p:nvSpPr>
        <p:spPr>
          <a:xfrm>
            <a:off x="4649363" y="2559606"/>
            <a:ext cx="498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1. 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변수이름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[,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변수이름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];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2. 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변수이름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초깃값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[,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변수이름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초깃값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];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B37C5-220E-FC4D-A992-C2A1C9BAE833}"/>
              </a:ext>
            </a:extLst>
          </p:cNvPr>
          <p:cNvSpPr txBox="1"/>
          <p:nvPr/>
        </p:nvSpPr>
        <p:spPr>
          <a:xfrm>
            <a:off x="4649363" y="3282732"/>
            <a:ext cx="375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num1, num2;</a:t>
            </a:r>
          </a:p>
          <a:p>
            <a:r>
              <a:rPr lang="en" altLang="ko-Kore-KR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double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num3 = 1.23, num4 =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4.56;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929675-5C70-D246-91EA-8864E11E371D}"/>
              </a:ext>
            </a:extLst>
          </p:cNvPr>
          <p:cNvSpPr txBox="1"/>
          <p:nvPr/>
        </p:nvSpPr>
        <p:spPr>
          <a:xfrm>
            <a:off x="4649363" y="203534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선언과 동시에 초기화하기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22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BB833D-2245-4C4E-AC08-881808B2C098}"/>
              </a:ext>
            </a:extLst>
          </p:cNvPr>
          <p:cNvSpPr txBox="1"/>
          <p:nvPr/>
        </p:nvSpPr>
        <p:spPr>
          <a:xfrm>
            <a:off x="511629" y="2499632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정수형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6ED70-47A4-5545-A55C-98D957161EBD}"/>
              </a:ext>
            </a:extLst>
          </p:cNvPr>
          <p:cNvSpPr txBox="1"/>
          <p:nvPr/>
        </p:nvSpPr>
        <p:spPr>
          <a:xfrm>
            <a:off x="2683329" y="2499632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실수형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33ACE8-9F85-EA4F-8769-68661099692A}"/>
              </a:ext>
            </a:extLst>
          </p:cNvPr>
          <p:cNvSpPr txBox="1"/>
          <p:nvPr/>
        </p:nvSpPr>
        <p:spPr>
          <a:xfrm>
            <a:off x="5429792" y="2499632"/>
            <a:ext cx="134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문자형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B06870-3D7D-E44F-AB4B-62B1BDDBED00}"/>
              </a:ext>
            </a:extLst>
          </p:cNvPr>
          <p:cNvSpPr txBox="1"/>
          <p:nvPr/>
        </p:nvSpPr>
        <p:spPr>
          <a:xfrm>
            <a:off x="7915817" y="2499632"/>
            <a:ext cx="134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bool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형</a:t>
            </a:r>
          </a:p>
        </p:txBody>
      </p:sp>
    </p:spTree>
    <p:extLst>
      <p:ext uri="{BB962C8B-B14F-4D97-AF65-F5344CB8AC3E}">
        <p14:creationId xmlns:p14="http://schemas.microsoft.com/office/powerpoint/2010/main" val="3713422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정수형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BB833D-2245-4C4E-AC08-881808B2C098}"/>
              </a:ext>
            </a:extLst>
          </p:cNvPr>
          <p:cNvSpPr txBox="1"/>
          <p:nvPr/>
        </p:nvSpPr>
        <p:spPr>
          <a:xfrm>
            <a:off x="552339" y="5559131"/>
            <a:ext cx="1096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unsinged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이용하면 부호를 나타내는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최상위비트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(MSB, Most Significant Bit)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까지 크기를 나타내는 데 사용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93EC4A-3E75-1E44-95D4-74AD683B84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1629" y="1141682"/>
            <a:ext cx="9983788" cy="4275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F9DEA1-1371-C744-8CCE-542648885C3E}"/>
              </a:ext>
            </a:extLst>
          </p:cNvPr>
          <p:cNvSpPr txBox="1"/>
          <p:nvPr/>
        </p:nvSpPr>
        <p:spPr>
          <a:xfrm>
            <a:off x="4079080" y="5947022"/>
            <a:ext cx="4493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575757"/>
                </a:solidFill>
                <a:effectLst/>
                <a:latin typeface="notokr"/>
              </a:rPr>
              <a:t>1</a:t>
            </a:r>
            <a:r>
              <a:rPr lang="ko-KR" altLang="en-US" sz="1400" b="0" i="0" u="none" strike="noStrike" dirty="0">
                <a:solidFill>
                  <a:srgbClr val="575757"/>
                </a:solidFill>
                <a:effectLst/>
                <a:latin typeface="notokr"/>
              </a:rPr>
              <a:t>바이트를 구성하는 </a:t>
            </a:r>
            <a:r>
              <a:rPr lang="en-US" altLang="ko-KR" sz="1400" b="0" i="0" u="none" strike="noStrike" dirty="0">
                <a:solidFill>
                  <a:srgbClr val="575757"/>
                </a:solidFill>
                <a:effectLst/>
                <a:latin typeface="notokr"/>
              </a:rPr>
              <a:t>8</a:t>
            </a:r>
            <a:r>
              <a:rPr lang="ko-KR" altLang="en-US" sz="1400" b="0" i="0" u="none" strike="noStrike" dirty="0">
                <a:solidFill>
                  <a:srgbClr val="575757"/>
                </a:solidFill>
                <a:effectLst/>
                <a:latin typeface="notokr"/>
              </a:rPr>
              <a:t>개의 비트 중 </a:t>
            </a:r>
            <a:r>
              <a:rPr lang="ko-KR" altLang="en-US" sz="1400" b="0" i="0" u="none" strike="noStrike" dirty="0" err="1">
                <a:solidFill>
                  <a:srgbClr val="575757"/>
                </a:solidFill>
                <a:effectLst/>
                <a:latin typeface="notokr"/>
              </a:rPr>
              <a:t>최고값을</a:t>
            </a:r>
            <a:r>
              <a:rPr lang="ko-KR" altLang="en-US" sz="1400" b="0" i="0" u="none" strike="noStrike" dirty="0">
                <a:solidFill>
                  <a:srgbClr val="575757"/>
                </a:solidFill>
                <a:effectLst/>
                <a:latin typeface="notokr"/>
              </a:rPr>
              <a:t> 갖는 비트</a:t>
            </a:r>
            <a:endParaRPr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46DC96-85E4-5041-B8F2-CD9B9748A21D}"/>
              </a:ext>
            </a:extLst>
          </p:cNvPr>
          <p:cNvSpPr txBox="1"/>
          <p:nvPr/>
        </p:nvSpPr>
        <p:spPr>
          <a:xfrm>
            <a:off x="552339" y="6244288"/>
            <a:ext cx="6981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사용할 수 있는 범위를 벗어나면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오버플로우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(overflow)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에러가 발생</a:t>
            </a:r>
          </a:p>
        </p:txBody>
      </p:sp>
    </p:spTree>
    <p:extLst>
      <p:ext uri="{BB962C8B-B14F-4D97-AF65-F5344CB8AC3E}">
        <p14:creationId xmlns:p14="http://schemas.microsoft.com/office/powerpoint/2010/main" val="2304777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정수형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5B3152F-218F-3949-8E42-A314257A07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7266" y="1229036"/>
            <a:ext cx="10680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9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정수형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BB833D-2245-4C4E-AC08-881808B2C098}"/>
              </a:ext>
            </a:extLst>
          </p:cNvPr>
          <p:cNvSpPr txBox="1"/>
          <p:nvPr/>
        </p:nvSpPr>
        <p:spPr>
          <a:xfrm>
            <a:off x="552339" y="3534459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실행 결과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변수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num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에 저장된 값은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1234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DE4DC-404F-6644-83E3-35C0FCE3E6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2339" y="1596236"/>
            <a:ext cx="5448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2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실수형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3B7969A-6861-0E49-8C19-B68F5AC940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737" y="1573867"/>
            <a:ext cx="11766767" cy="2576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87DB25-0938-9A46-BB08-B4D06FD92D72}"/>
              </a:ext>
            </a:extLst>
          </p:cNvPr>
          <p:cNvSpPr txBox="1"/>
          <p:nvPr/>
        </p:nvSpPr>
        <p:spPr>
          <a:xfrm>
            <a:off x="552339" y="4150170"/>
            <a:ext cx="6143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과거에는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float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많이 사용했지만 요즘은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double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많이 사용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605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실수형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9A591F-9E5E-6A4E-A96E-3D2B3C2F7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1629" y="1573867"/>
            <a:ext cx="5816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1B211A-803B-B04C-9C16-6301D56EA38C}"/>
              </a:ext>
            </a:extLst>
          </p:cNvPr>
          <p:cNvSpPr txBox="1"/>
          <p:nvPr/>
        </p:nvSpPr>
        <p:spPr>
          <a:xfrm>
            <a:off x="552339" y="2905809"/>
            <a:ext cx="685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실행 결과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변수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num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에 저장된 값은 </a:t>
            </a:r>
            <a:r>
              <a:rPr lang="en" altLang="ko-Kore-KR" dirty="0"/>
              <a:t>3.1415926535897932</a:t>
            </a:r>
            <a:r>
              <a:rPr lang="ko-KR" altLang="en-US" dirty="0"/>
              <a:t>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90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29088-B221-2E44-8B1C-17CD26543A5B}"/>
              </a:ext>
            </a:extLst>
          </p:cNvPr>
          <p:cNvSpPr txBox="1"/>
          <p:nvPr/>
        </p:nvSpPr>
        <p:spPr>
          <a:xfrm>
            <a:off x="4677181" y="2340428"/>
            <a:ext cx="28376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dirty="0">
                <a:latin typeface="Modern No. 20" panose="02070704070505020303" pitchFamily="18" charset="0"/>
                <a:ea typeface="NanumMyeongjo" panose="02000300000000000000" pitchFamily="2" charset="-127"/>
                <a:cs typeface="Didot" panose="02000503000000020003" pitchFamily="2" charset="-79"/>
              </a:rPr>
              <a:t>NSS – 5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0B4BD-B00F-1A44-B9C7-662FFFC31886}"/>
              </a:ext>
            </a:extLst>
          </p:cNvPr>
          <p:cNvSpPr txBox="1"/>
          <p:nvPr/>
        </p:nvSpPr>
        <p:spPr>
          <a:xfrm>
            <a:off x="5192484" y="3668486"/>
            <a:ext cx="1807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dirty="0"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C, C++ seminar</a:t>
            </a:r>
            <a:endParaRPr kumimoji="1" lang="ko-KR" altLang="en-US" sz="2400" dirty="0">
              <a:latin typeface="Modern No. 20" panose="02070704070505020303" pitchFamily="18" charset="0"/>
              <a:ea typeface="BM DoHyeon OTF" panose="020B0600000101010101" pitchFamily="34" charset="-127"/>
              <a:cs typeface="AkayaKanadaka" panose="020105020804010101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F6FB0-C77E-5442-989F-7E26AD85F57C}"/>
              </a:ext>
            </a:extLst>
          </p:cNvPr>
          <p:cNvSpPr txBox="1"/>
          <p:nvPr/>
        </p:nvSpPr>
        <p:spPr>
          <a:xfrm>
            <a:off x="4677181" y="4488750"/>
            <a:ext cx="2837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2022.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02.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10.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23:00~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odern No. 20" panose="02070704070505020303" pitchFamily="18" charset="0"/>
              <a:ea typeface="BM DoHyeon OTF" panose="020B0600000101010101" pitchFamily="34" charset="-127"/>
              <a:cs typeface="AkayaKanadaka" panose="020105020804010101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DCFB2-D13C-DD47-BC88-2A4ACA761CA4}"/>
              </a:ext>
            </a:extLst>
          </p:cNvPr>
          <p:cNvSpPr txBox="1"/>
          <p:nvPr/>
        </p:nvSpPr>
        <p:spPr>
          <a:xfrm>
            <a:off x="8534400" y="6524380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Participants: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김차웅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 김찬우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임용수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 이현민 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14:cNvPr>
              <p14:cNvContentPartPr/>
              <p14:nvPr/>
            </p14:nvContentPartPr>
            <p14:xfrm>
              <a:off x="3107080" y="3394022"/>
              <a:ext cx="59922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9080" y="3286022"/>
                <a:ext cx="6027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5758444-1482-2D4D-83F8-1162C7F24F21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3E7B1CFA-5922-E04D-BB47-A887B96BE2AA}"/>
              </a:ext>
            </a:extLst>
          </p:cNvPr>
          <p:cNvSpPr txBox="1"/>
          <p:nvPr/>
        </p:nvSpPr>
        <p:spPr>
          <a:xfrm>
            <a:off x="7789878" y="6260374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Presenter: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  <a:ea typeface="BM DoHyeon OTF" panose="020B0600000101010101" pitchFamily="34" charset="-127"/>
                <a:cs typeface="AkayaKanadaka" panose="02010502080401010103" pitchFamily="2" charset="0"/>
              </a:rPr>
              <a:t>    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김동현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kayaKanadaka" panose="02010502080401010103" pitchFamily="2" charset="0"/>
              </a:rPr>
              <a:t> </a:t>
            </a:r>
            <a:endParaRPr kumimoji="1"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kayaKanadaka" panose="020105020804010101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48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43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문자형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D51658-8C8E-AB42-8096-31A8B90C4C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" y="1573867"/>
            <a:ext cx="12115800" cy="2019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750199-0162-EE4D-B1FF-BA66C2699A90}"/>
              </a:ext>
            </a:extLst>
          </p:cNvPr>
          <p:cNvSpPr txBox="1"/>
          <p:nvPr/>
        </p:nvSpPr>
        <p:spPr>
          <a:xfrm>
            <a:off x="471178" y="3876213"/>
            <a:ext cx="6450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아스키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(ASCIII)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영문 대소문자를 사용하는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7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비트의 문자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인코딩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방식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072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45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타입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– bool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형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750199-0162-EE4D-B1FF-BA66C2699A90}"/>
              </a:ext>
            </a:extLst>
          </p:cNvPr>
          <p:cNvSpPr txBox="1"/>
          <p:nvPr/>
        </p:nvSpPr>
        <p:spPr>
          <a:xfrm>
            <a:off x="471178" y="1683590"/>
            <a:ext cx="7665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두 가지 타입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True, False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둘 중 하나만 가질 수 있는 변수 타입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9468E0-08F8-E14D-B293-831C5DF71129}"/>
              </a:ext>
            </a:extLst>
          </p:cNvPr>
          <p:cNvSpPr txBox="1"/>
          <p:nvPr/>
        </p:nvSpPr>
        <p:spPr>
          <a:xfrm>
            <a:off x="552339" y="2502277"/>
            <a:ext cx="1680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bool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a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=true;</a:t>
            </a:r>
          </a:p>
          <a:p>
            <a:endParaRPr lang="en-US" altLang="ko-Kore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ore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If a ~~</a:t>
            </a:r>
            <a:endParaRPr lang="en" altLang="ko-Kore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상수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(constant)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622EA9-1092-2C4E-9FDE-F1AF2F754F3E}"/>
              </a:ext>
            </a:extLst>
          </p:cNvPr>
          <p:cNvSpPr txBox="1"/>
          <p:nvPr/>
        </p:nvSpPr>
        <p:spPr>
          <a:xfrm>
            <a:off x="552339" y="1343034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데이터를 저장할 수 있는 공간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A69BE-3A7A-114E-BE3E-BEED990D87DD}"/>
              </a:ext>
            </a:extLst>
          </p:cNvPr>
          <p:cNvSpPr txBox="1"/>
          <p:nvPr/>
        </p:nvSpPr>
        <p:spPr>
          <a:xfrm>
            <a:off x="552339" y="1957396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프로그램을 실행하는 동안 메모리에 저장된 데이터를 변경할 수 없음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2E5E6-39DA-7B42-8D70-75B371EF2184}"/>
              </a:ext>
            </a:extLst>
          </p:cNvPr>
          <p:cNvSpPr txBox="1"/>
          <p:nvPr/>
        </p:nvSpPr>
        <p:spPr>
          <a:xfrm>
            <a:off x="663150" y="3429000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const</a:t>
            </a:r>
            <a:r>
              <a:rPr lang="ko-KR" altLang="en-US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ko-KR" altLang="en-US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ages = 30;</a:t>
            </a:r>
            <a:endParaRPr lang="en" altLang="ko-Kore-KR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61137-D994-1D41-AE15-4436F4171F51}"/>
              </a:ext>
            </a:extLst>
          </p:cNvPr>
          <p:cNvSpPr txBox="1"/>
          <p:nvPr/>
        </p:nvSpPr>
        <p:spPr>
          <a:xfrm>
            <a:off x="623779" y="2955756"/>
            <a:ext cx="71416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심볼릭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상수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이름을 가지고 있는 상수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선언과 동시에 초기화를 해줘야 함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30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배열 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(array)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622EA9-1092-2C4E-9FDE-F1AF2F754F3E}"/>
              </a:ext>
            </a:extLst>
          </p:cNvPr>
          <p:cNvSpPr txBox="1"/>
          <p:nvPr/>
        </p:nvSpPr>
        <p:spPr>
          <a:xfrm>
            <a:off x="552339" y="1343034"/>
            <a:ext cx="48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같은 타입의 변수들로 이루어진 유한 집합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A69BE-3A7A-114E-BE3E-BEED990D87DD}"/>
              </a:ext>
            </a:extLst>
          </p:cNvPr>
          <p:cNvSpPr txBox="1"/>
          <p:nvPr/>
        </p:nvSpPr>
        <p:spPr>
          <a:xfrm>
            <a:off x="552339" y="1957396"/>
            <a:ext cx="11195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배열을 구성하는 각각의 값을 요소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(element),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배열에서의 위치를 가리키는 숫자를 인덱스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D4F2B-50EC-7D45-8CE2-D0AC19B7AF59}"/>
              </a:ext>
            </a:extLst>
          </p:cNvPr>
          <p:cNvSpPr txBox="1"/>
          <p:nvPr/>
        </p:nvSpPr>
        <p:spPr>
          <a:xfrm>
            <a:off x="552339" y="247108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인덱스는 </a:t>
            </a:r>
            <a:r>
              <a:rPr kumimoji="1" lang="en-US" altLang="ko-KR" dirty="0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kumimoji="1" lang="ko-KR" altLang="en-US" dirty="0" err="1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부터</a:t>
            </a:r>
            <a:r>
              <a:rPr kumimoji="1" lang="ko-KR" altLang="en-US" dirty="0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시작</a:t>
            </a:r>
            <a:r>
              <a:rPr kumimoji="1" lang="en-US" altLang="ko-KR" dirty="0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3582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배열 선언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622EA9-1092-2C4E-9FDE-F1AF2F754F3E}"/>
              </a:ext>
            </a:extLst>
          </p:cNvPr>
          <p:cNvSpPr txBox="1"/>
          <p:nvPr/>
        </p:nvSpPr>
        <p:spPr>
          <a:xfrm>
            <a:off x="552339" y="1343034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배열 선언 문법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6E9EA-BAD7-8F45-AFE2-C9CD31C399C0}"/>
              </a:ext>
            </a:extLst>
          </p:cNvPr>
          <p:cNvSpPr txBox="1"/>
          <p:nvPr/>
        </p:nvSpPr>
        <p:spPr>
          <a:xfrm>
            <a:off x="548851" y="2363867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배열이름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배열길이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];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C03A0-F7B2-EE48-A1A2-1685B5CE67FB}"/>
              </a:ext>
            </a:extLst>
          </p:cNvPr>
          <p:cNvSpPr txBox="1"/>
          <p:nvPr/>
        </p:nvSpPr>
        <p:spPr>
          <a:xfrm>
            <a:off x="548851" y="2905285"/>
            <a:ext cx="5573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grade[3]; //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길이가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인 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형 배열 선언</a:t>
            </a: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r>
              <a:rPr lang="en-US" altLang="ko-KR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인덱스를 이용한 배열의 초기화</a:t>
            </a:r>
          </a:p>
          <a:p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grade[0] = 85; </a:t>
            </a:r>
            <a:r>
              <a:rPr lang="en" altLang="ko-Kore-KR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국어 점수</a:t>
            </a:r>
          </a:p>
          <a:p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grade[1] = 65; </a:t>
            </a:r>
            <a:r>
              <a:rPr lang="en" altLang="ko-Kore-KR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영어 점수</a:t>
            </a:r>
          </a:p>
          <a:p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grade[2] = 90; </a:t>
            </a:r>
            <a:r>
              <a:rPr lang="en" altLang="ko-Kore-KR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수학 점수</a:t>
            </a: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 </a:t>
            </a:r>
          </a:p>
          <a:p>
            <a:r>
              <a:rPr lang="en" altLang="ko-Kore-KR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&lt;&lt; ＂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국어 점수는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grade[0] &lt;&lt; ＂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881707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차원 배열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EBCE9E-483E-DF48-BE83-97B3E1131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784241"/>
              </p:ext>
            </p:extLst>
          </p:nvPr>
        </p:nvGraphicFramePr>
        <p:xfrm>
          <a:off x="5127362" y="1168129"/>
          <a:ext cx="5363985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7995">
                  <a:extLst>
                    <a:ext uri="{9D8B030D-6E8A-4147-A177-3AD203B41FA5}">
                      <a16:colId xmlns:a16="http://schemas.microsoft.com/office/drawing/2014/main" val="673793175"/>
                    </a:ext>
                  </a:extLst>
                </a:gridCol>
                <a:gridCol w="1787995">
                  <a:extLst>
                    <a:ext uri="{9D8B030D-6E8A-4147-A177-3AD203B41FA5}">
                      <a16:colId xmlns:a16="http://schemas.microsoft.com/office/drawing/2014/main" val="2268547103"/>
                    </a:ext>
                  </a:extLst>
                </a:gridCol>
                <a:gridCol w="1787995">
                  <a:extLst>
                    <a:ext uri="{9D8B030D-6E8A-4147-A177-3AD203B41FA5}">
                      <a16:colId xmlns:a16="http://schemas.microsoft.com/office/drawing/2014/main" val="1769403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85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65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90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6183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1FA1ADF-48CC-D54A-89EF-83475AC5B5C2}"/>
              </a:ext>
            </a:extLst>
          </p:cNvPr>
          <p:cNvSpPr txBox="1"/>
          <p:nvPr/>
        </p:nvSpPr>
        <p:spPr>
          <a:xfrm>
            <a:off x="5127362" y="4951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grade[3]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BF4D1-F9C3-4F45-8D1A-7D2DD6D229BF}"/>
              </a:ext>
            </a:extLst>
          </p:cNvPr>
          <p:cNvSpPr txBox="1"/>
          <p:nvPr/>
        </p:nvSpPr>
        <p:spPr>
          <a:xfrm>
            <a:off x="5127362" y="8518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[0]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B5B8B-D699-0F49-B833-53913A677DC3}"/>
              </a:ext>
            </a:extLst>
          </p:cNvPr>
          <p:cNvSpPr txBox="1"/>
          <p:nvPr/>
        </p:nvSpPr>
        <p:spPr>
          <a:xfrm>
            <a:off x="6884725" y="8518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[1]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127ED7-A12C-5945-8406-256A06084597}"/>
              </a:ext>
            </a:extLst>
          </p:cNvPr>
          <p:cNvSpPr txBox="1"/>
          <p:nvPr/>
        </p:nvSpPr>
        <p:spPr>
          <a:xfrm>
            <a:off x="8610580" y="8518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[2]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FE8192-0F4B-FE45-8978-2770A4F3DA80}"/>
              </a:ext>
            </a:extLst>
          </p:cNvPr>
          <p:cNvSpPr txBox="1"/>
          <p:nvPr/>
        </p:nvSpPr>
        <p:spPr>
          <a:xfrm>
            <a:off x="5983268" y="2363867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배열길이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1,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2, ...};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1BB099-B308-C440-A64E-94E79782583C}"/>
              </a:ext>
            </a:extLst>
          </p:cNvPr>
          <p:cNvSpPr txBox="1"/>
          <p:nvPr/>
        </p:nvSpPr>
        <p:spPr>
          <a:xfrm>
            <a:off x="6275967" y="2905285"/>
            <a:ext cx="5573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grade[3]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{85, 65, 90}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 </a:t>
            </a:r>
          </a:p>
          <a:p>
            <a:r>
              <a:rPr lang="en" altLang="ko-Kore-KR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&lt;&lt; ＂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국어 점수는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grade[0] &lt;&lt; ＂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2FC9B3-CB55-3341-A73D-82ABDC2777A0}"/>
              </a:ext>
            </a:extLst>
          </p:cNvPr>
          <p:cNvSpPr txBox="1"/>
          <p:nvPr/>
        </p:nvSpPr>
        <p:spPr>
          <a:xfrm>
            <a:off x="6275967" y="5098868"/>
            <a:ext cx="5573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double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grade[]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{85.5, 65.5, 90}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 </a:t>
            </a:r>
          </a:p>
          <a:p>
            <a:r>
              <a:rPr lang="en" altLang="ko-Kore-KR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&lt;&lt; ＂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국어 점수는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grade[0] &lt;&lt; ＂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956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/>
      <p:bldP spid="22" grpId="0"/>
      <p:bldP spid="3" grpId="0"/>
      <p:bldP spid="4" grpId="0"/>
      <p:bldP spid="27" grpId="0"/>
      <p:bldP spid="28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배열 선언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(2)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76E9EA-BAD7-8F45-AFE2-C9CD31C399C0}"/>
              </a:ext>
            </a:extLst>
          </p:cNvPr>
          <p:cNvSpPr txBox="1"/>
          <p:nvPr/>
        </p:nvSpPr>
        <p:spPr>
          <a:xfrm>
            <a:off x="548851" y="1959640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배열이름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ko-KR" altLang="en-US" dirty="0" err="1">
                <a:solidFill>
                  <a:schemeClr val="accent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행의길이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ko-KR" altLang="en-US" dirty="0" err="1">
                <a:solidFill>
                  <a:schemeClr val="accent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열의길이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];</a:t>
            </a:r>
            <a:endParaRPr kumimoji="1" lang="en-US" altLang="ko-KR" sz="2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C03A0-F7B2-EE48-A1A2-1685B5CE67FB}"/>
              </a:ext>
            </a:extLst>
          </p:cNvPr>
          <p:cNvSpPr txBox="1"/>
          <p:nvPr/>
        </p:nvSpPr>
        <p:spPr>
          <a:xfrm>
            <a:off x="548851" y="2905285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00206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array[2][3]; 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차원 배열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A635EE58-EB95-D64C-B71E-165D57E73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57042"/>
              </p:ext>
            </p:extLst>
          </p:nvPr>
        </p:nvGraphicFramePr>
        <p:xfrm>
          <a:off x="2925489" y="3092730"/>
          <a:ext cx="6853545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4515">
                  <a:extLst>
                    <a:ext uri="{9D8B030D-6E8A-4147-A177-3AD203B41FA5}">
                      <a16:colId xmlns:a16="http://schemas.microsoft.com/office/drawing/2014/main" val="3463220951"/>
                    </a:ext>
                  </a:extLst>
                </a:gridCol>
                <a:gridCol w="2284515">
                  <a:extLst>
                    <a:ext uri="{9D8B030D-6E8A-4147-A177-3AD203B41FA5}">
                      <a16:colId xmlns:a16="http://schemas.microsoft.com/office/drawing/2014/main" val="3911365922"/>
                    </a:ext>
                  </a:extLst>
                </a:gridCol>
                <a:gridCol w="2284515">
                  <a:extLst>
                    <a:ext uri="{9D8B030D-6E8A-4147-A177-3AD203B41FA5}">
                      <a16:colId xmlns:a16="http://schemas.microsoft.com/office/drawing/2014/main" val="4054521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array[0][0]</a:t>
                      </a:r>
                      <a:endParaRPr lang="ko-Kore-KR" alt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array[0][1]</a:t>
                      </a:r>
                      <a:endParaRPr lang="ko-Kore-KR" alt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array[0][1]</a:t>
                      </a:r>
                      <a:endParaRPr lang="ko-Kore-KR" alt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0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array[0][1]</a:t>
                      </a:r>
                      <a:endParaRPr lang="ko-Kore-KR" alt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array[0][1]</a:t>
                      </a:r>
                      <a:endParaRPr lang="ko-Kore-KR" alt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array[0][1]</a:t>
                      </a:r>
                      <a:endParaRPr lang="ko-Kore-KR" alt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4223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E0330D6-AC51-1D4A-9FCC-415F27A24D72}"/>
              </a:ext>
            </a:extLst>
          </p:cNvPr>
          <p:cNvSpPr txBox="1"/>
          <p:nvPr/>
        </p:nvSpPr>
        <p:spPr>
          <a:xfrm>
            <a:off x="548851" y="4384411"/>
            <a:ext cx="11139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타입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배열이름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ko-KR" altLang="en-US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행의길이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ko-KR" altLang="en-US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열의길이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..., 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...,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배열요소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...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ore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EA6541-A0AA-0444-B8E9-B1AA7F87DCB7}"/>
              </a:ext>
            </a:extLst>
          </p:cNvPr>
          <p:cNvSpPr txBox="1"/>
          <p:nvPr/>
        </p:nvSpPr>
        <p:spPr>
          <a:xfrm>
            <a:off x="511629" y="5197860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arr2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[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][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]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10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20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40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50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60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39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22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구조체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76E9EA-BAD7-8F45-AFE2-C9CD31C399C0}"/>
              </a:ext>
            </a:extLst>
          </p:cNvPr>
          <p:cNvSpPr txBox="1"/>
          <p:nvPr/>
        </p:nvSpPr>
        <p:spPr>
          <a:xfrm>
            <a:off x="548851" y="1959640"/>
            <a:ext cx="3945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chemeClr val="accent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struct</a:t>
            </a:r>
            <a:r>
              <a:rPr lang="en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구조체이름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멤버변수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의타입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멤버변수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의이름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멤버변수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의타입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멤버변수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의이름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...</a:t>
            </a:r>
          </a:p>
          <a:p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};</a:t>
            </a:r>
            <a:endParaRPr lang="ko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6370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다양한 타입의 변수 집합을 하나의 타입으로 나타낸 것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9E4B7-2051-EB42-AB21-C8BCC115873E}"/>
              </a:ext>
            </a:extLst>
          </p:cNvPr>
          <p:cNvSpPr txBox="1"/>
          <p:nvPr/>
        </p:nvSpPr>
        <p:spPr>
          <a:xfrm>
            <a:off x="5125606" y="1959640"/>
            <a:ext cx="6100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struct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book</a:t>
            </a: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string title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string author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price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2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구조체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819E4B7-2051-EB42-AB21-C8BCC115873E}"/>
              </a:ext>
            </a:extLst>
          </p:cNvPr>
          <p:cNvSpPr txBox="1"/>
          <p:nvPr/>
        </p:nvSpPr>
        <p:spPr>
          <a:xfrm>
            <a:off x="5125606" y="1959640"/>
            <a:ext cx="6100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struct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book</a:t>
            </a: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string title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string author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price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AD613E-DC12-E843-B353-B02D7EEED6FF}"/>
              </a:ext>
            </a:extLst>
          </p:cNvPr>
          <p:cNvSpPr txBox="1"/>
          <p:nvPr/>
        </p:nvSpPr>
        <p:spPr>
          <a:xfrm>
            <a:off x="5125606" y="1728807"/>
            <a:ext cx="680964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main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void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book 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web_book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"HTML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과 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CSS"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홍길동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en-US" altLang="ko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-US" altLang="ko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28000</a:t>
            </a:r>
            <a:r>
              <a:rPr lang="en-US" altLang="ko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-US" altLang="ko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book 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java_book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"Java language"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이순신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en-US" altLang="ko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en-US" altLang="ko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pPr algn="l" latinLnBrk="1"/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첫 번째 책의 제목은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web_book.</a:t>
            </a:r>
            <a:r>
              <a:rPr lang="en" altLang="ko-Kore-KR" sz="1600" b="0" i="0" u="none" strike="noStrike" dirty="0" err="1">
                <a:solidFill>
                  <a:srgbClr val="007788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title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이고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저자는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web_book.</a:t>
            </a:r>
            <a:r>
              <a:rPr lang="en" altLang="ko-Kore-KR" sz="1600" b="0" i="0" u="none" strike="noStrike" dirty="0" err="1">
                <a:solidFill>
                  <a:srgbClr val="007788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author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이며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가격은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web_book.</a:t>
            </a:r>
            <a:r>
              <a:rPr lang="en" altLang="ko-Kore-KR" sz="1600" b="0" i="0" u="none" strike="noStrike" dirty="0" err="1">
                <a:solidFill>
                  <a:srgbClr val="007788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price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원입니다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두 번째 책의 제목은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java_book.</a:t>
            </a:r>
            <a:r>
              <a:rPr lang="en" altLang="ko-Kore-KR" sz="1600" b="0" i="0" u="none" strike="noStrike" dirty="0" err="1">
                <a:solidFill>
                  <a:srgbClr val="007788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title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이고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저자는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java_book.</a:t>
            </a:r>
            <a:r>
              <a:rPr lang="en" altLang="ko-Kore-KR" sz="1600" b="0" i="0" u="none" strike="noStrike" dirty="0" err="1">
                <a:solidFill>
                  <a:srgbClr val="007788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author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이며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가격은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java_book.</a:t>
            </a:r>
            <a:r>
              <a:rPr lang="en" altLang="ko-Kore-KR" sz="1600" b="0" i="0" u="none" strike="noStrike" dirty="0" err="1">
                <a:solidFill>
                  <a:srgbClr val="007788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price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원입니다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en-US" altLang="ko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return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958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0093 L -0.34635 -0.10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78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산술 연산자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64D1BCA-450A-AA41-92C2-943BE889ADE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900" y="1406525"/>
            <a:ext cx="12103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74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대입 연산자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D9A2D85-437C-0B4C-B4FA-4A2724B330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950" y="1346200"/>
            <a:ext cx="11976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0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8B297F-934D-D649-8C3F-C9D86B0DD75A}"/>
              </a:ext>
            </a:extLst>
          </p:cNvPr>
          <p:cNvSpPr txBox="1"/>
          <p:nvPr/>
        </p:nvSpPr>
        <p:spPr>
          <a:xfrm>
            <a:off x="511629" y="413657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10763-BF9D-054A-AC15-54166E75A262}"/>
              </a:ext>
            </a:extLst>
          </p:cNvPr>
          <p:cNvSpPr txBox="1"/>
          <p:nvPr/>
        </p:nvSpPr>
        <p:spPr>
          <a:xfrm>
            <a:off x="1375748" y="677146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Table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Of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Contents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79C34AF-2708-F84C-A03E-EE42A10C40D9}"/>
                  </a:ext>
                </a:extLst>
              </p14:cNvPr>
              <p14:cNvContentPartPr/>
              <p14:nvPr/>
            </p14:nvContentPartPr>
            <p14:xfrm>
              <a:off x="589278" y="1115531"/>
              <a:ext cx="4872240" cy="4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79C34AF-2708-F84C-A03E-EE42A10C40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278" y="1007891"/>
                <a:ext cx="4907880" cy="220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1B67EC-4FA5-4C46-85D5-66FAD4490DB8}"/>
              </a:ext>
            </a:extLst>
          </p:cNvPr>
          <p:cNvSpPr txBox="1"/>
          <p:nvPr/>
        </p:nvSpPr>
        <p:spPr>
          <a:xfrm>
            <a:off x="578645" y="1249698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 언어 소개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4D237D1-F449-B240-878C-860650D6FC4F}"/>
                  </a:ext>
                </a:extLst>
              </p14:cNvPr>
              <p14:cNvContentPartPr/>
              <p14:nvPr/>
            </p14:nvContentPartPr>
            <p14:xfrm>
              <a:off x="4521198" y="1954331"/>
              <a:ext cx="27720" cy="17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4D237D1-F449-B240-878C-860650D6FC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2198" y="1945331"/>
                <a:ext cx="453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8B0F2A4-C6AD-384B-938A-3844ABFD6571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8B0F2A4-C6AD-384B-938A-3844ABFD65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8038" y="4920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D07F1F6-2EC8-9C4E-A946-53D89BF1A880}"/>
                  </a:ext>
                </a:extLst>
              </p14:cNvPr>
              <p14:cNvContentPartPr/>
              <p14:nvPr/>
            </p14:nvContentPartPr>
            <p14:xfrm>
              <a:off x="1381998" y="1592891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D07F1F6-2EC8-9C4E-A946-53D89BF1A8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2998" y="15842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6FDC276-C906-524A-9464-BEF6566D942E}"/>
                  </a:ext>
                </a:extLst>
              </p14:cNvPr>
              <p14:cNvContentPartPr/>
              <p14:nvPr/>
            </p14:nvContentPartPr>
            <p14:xfrm>
              <a:off x="693856" y="1658218"/>
              <a:ext cx="532670" cy="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6FDC276-C906-524A-9464-BEF6566D9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848" y="1550578"/>
                <a:ext cx="568325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AF9AA20-D735-934B-B08D-ED5B2B4E7DD7}"/>
              </a:ext>
            </a:extLst>
          </p:cNvPr>
          <p:cNvSpPr txBox="1"/>
          <p:nvPr/>
        </p:nvSpPr>
        <p:spPr>
          <a:xfrm>
            <a:off x="925001" y="1779295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 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개요</a:t>
            </a:r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구성</a:t>
            </a:r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기본 예제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2007EF-A0BD-D24E-AF32-C4D58C827FAB}"/>
              </a:ext>
            </a:extLst>
          </p:cNvPr>
          <p:cNvSpPr txBox="1"/>
          <p:nvPr/>
        </p:nvSpPr>
        <p:spPr>
          <a:xfrm>
            <a:off x="914115" y="2098272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C++</a:t>
            </a:r>
            <a:endParaRPr kumimoji="1" lang="ko-KR" altLang="en-US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41E2D5-40B4-4541-A898-847E75355209}"/>
              </a:ext>
            </a:extLst>
          </p:cNvPr>
          <p:cNvSpPr txBox="1"/>
          <p:nvPr/>
        </p:nvSpPr>
        <p:spPr>
          <a:xfrm>
            <a:off x="589278" y="2580426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기초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개념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71AB8AB-CA6E-6943-A305-98538DF1CAC5}"/>
                  </a:ext>
                </a:extLst>
              </p14:cNvPr>
              <p14:cNvContentPartPr/>
              <p14:nvPr/>
            </p14:nvContentPartPr>
            <p14:xfrm>
              <a:off x="1392631" y="2923619"/>
              <a:ext cx="36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71AB8AB-CA6E-6943-A305-98538DF1CA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83631" y="29149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BA37875C-57D8-FE45-B187-641E7C0CFA09}"/>
                  </a:ext>
                </a:extLst>
              </p14:cNvPr>
              <p14:cNvContentPartPr/>
              <p14:nvPr/>
            </p14:nvContentPartPr>
            <p14:xfrm>
              <a:off x="704489" y="2988946"/>
              <a:ext cx="53267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BA37875C-57D8-FE45-B187-641E7C0CFA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6481" y="2881306"/>
                <a:ext cx="568325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D9E0F55-9853-3A49-A20B-5751C261E435}"/>
              </a:ext>
            </a:extLst>
          </p:cNvPr>
          <p:cNvSpPr txBox="1"/>
          <p:nvPr/>
        </p:nvSpPr>
        <p:spPr>
          <a:xfrm>
            <a:off x="935634" y="3110023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변수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6D3580-2E82-4243-B9F9-1DD14F0759DE}"/>
              </a:ext>
            </a:extLst>
          </p:cNvPr>
          <p:cNvSpPr txBox="1"/>
          <p:nvPr/>
        </p:nvSpPr>
        <p:spPr>
          <a:xfrm>
            <a:off x="589278" y="462877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실습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CF9D9BB3-D9D3-8F45-974E-6C29E2877D89}"/>
                  </a:ext>
                </a:extLst>
              </p14:cNvPr>
              <p14:cNvContentPartPr/>
              <p14:nvPr/>
            </p14:nvContentPartPr>
            <p14:xfrm>
              <a:off x="1392631" y="4971964"/>
              <a:ext cx="360" cy="3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CF9D9BB3-D9D3-8F45-974E-6C29E2877D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3631" y="49629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DD880B53-9163-B440-9915-8A06E6821DBA}"/>
                  </a:ext>
                </a:extLst>
              </p14:cNvPr>
              <p14:cNvContentPartPr/>
              <p14:nvPr/>
            </p14:nvContentPartPr>
            <p14:xfrm>
              <a:off x="704489" y="5037291"/>
              <a:ext cx="532670" cy="36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DD880B53-9163-B440-9915-8A06E6821D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6481" y="4929291"/>
                <a:ext cx="568325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43DC25D-1FFD-5F49-84DF-0BAF1BB06346}"/>
              </a:ext>
            </a:extLst>
          </p:cNvPr>
          <p:cNvSpPr txBox="1"/>
          <p:nvPr/>
        </p:nvSpPr>
        <p:spPr>
          <a:xfrm>
            <a:off x="935634" y="5158368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Visual Studio, Arduino 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이용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4DE5C8-4C73-4243-A558-8A7460F4BB0A}"/>
              </a:ext>
            </a:extLst>
          </p:cNvPr>
          <p:cNvSpPr txBox="1"/>
          <p:nvPr/>
        </p:nvSpPr>
        <p:spPr>
          <a:xfrm>
            <a:off x="589278" y="5592385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연결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적용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B68C7AEB-DF90-5A45-B0E8-459735783A29}"/>
                  </a:ext>
                </a:extLst>
              </p14:cNvPr>
              <p14:cNvContentPartPr/>
              <p14:nvPr/>
            </p14:nvContentPartPr>
            <p14:xfrm>
              <a:off x="1392631" y="5935578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B68C7AEB-DF90-5A45-B0E8-459735783A2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83631" y="59265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D66CA80-1043-3747-A025-E4D2C16D179D}"/>
                  </a:ext>
                </a:extLst>
              </p14:cNvPr>
              <p14:cNvContentPartPr/>
              <p14:nvPr/>
            </p14:nvContentPartPr>
            <p14:xfrm>
              <a:off x="704489" y="6000905"/>
              <a:ext cx="53267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D66CA80-1043-3747-A025-E4D2C16D17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481" y="5892905"/>
                <a:ext cx="568325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4E2E758A-EA71-614A-B908-5C8C02C3ED0E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69F1117-9B32-FB40-B563-7D27BA40264A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69F1117-9B32-FB40-B563-7D27BA4026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28890762-293B-C643-908B-9155204F36A6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28890762-293B-C643-908B-9155204F36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21C54BE-D4D5-7946-9C4E-EFBFC20272E6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21C54BE-D4D5-7946-9C4E-EFBFC20272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075E4AD3-AFA1-1847-A79D-F23DF752D382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075E4AD3-AFA1-1847-A79D-F23DF752D3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18127ED-0160-EA4F-BD42-CB6D4AF7F662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18127ED-0160-EA4F-BD42-CB6D4AF7F6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D8FBD2C-98F8-9640-A58C-AC3263B56AC1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D8FBD2C-98F8-9640-A58C-AC3263B56A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19487BA-29EF-2349-9308-8B96653839D0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19487BA-29EF-2349-9308-8B96653839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A1BE41-4A8D-7A47-9EC3-1DCA511C707B}"/>
              </a:ext>
            </a:extLst>
          </p:cNvPr>
          <p:cNvSpPr txBox="1"/>
          <p:nvPr/>
        </p:nvSpPr>
        <p:spPr>
          <a:xfrm>
            <a:off x="935634" y="3437770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상수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311B57-67BC-9749-8623-8EBFB1CED6DA}"/>
              </a:ext>
            </a:extLst>
          </p:cNvPr>
          <p:cNvSpPr txBox="1"/>
          <p:nvPr/>
        </p:nvSpPr>
        <p:spPr>
          <a:xfrm>
            <a:off x="935634" y="3741877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3)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배열</a:t>
            </a:r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구조체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417096-B6F8-5848-AAC1-5C6122FD42ED}"/>
              </a:ext>
            </a:extLst>
          </p:cNvPr>
          <p:cNvSpPr txBox="1"/>
          <p:nvPr/>
        </p:nvSpPr>
        <p:spPr>
          <a:xfrm>
            <a:off x="935634" y="407269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4)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연산자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2CA297-1993-8E4B-A7FD-7F36F9908CA6}"/>
              </a:ext>
            </a:extLst>
          </p:cNvPr>
          <p:cNvSpPr txBox="1"/>
          <p:nvPr/>
        </p:nvSpPr>
        <p:spPr>
          <a:xfrm>
            <a:off x="935634" y="436012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5)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1362246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39" grpId="0"/>
      <p:bldP spid="40" grpId="0"/>
      <p:bldP spid="41" grpId="0"/>
      <p:bldP spid="44" grpId="0"/>
      <p:bldP spid="62" grpId="0"/>
      <p:bldP spid="65" grpId="0"/>
      <p:bldP spid="67" grpId="0"/>
      <p:bldP spid="35" grpId="0"/>
      <p:bldP spid="36" grpId="0"/>
      <p:bldP spid="38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증감 연산자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DA14CB4-E5B5-C141-AAB5-A84B645F2E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" y="1414462"/>
            <a:ext cx="12077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9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비교 연산자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FAF5720-3AA2-394D-AE13-96685DB410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650" y="1352550"/>
            <a:ext cx="11950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02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225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논리 연산자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D1B03F3-3E07-034D-8CB2-0150027874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50" y="1250857"/>
            <a:ext cx="12026900" cy="2463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C05ACD-C640-9E40-B0DB-E986474F3A5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450" y="3699890"/>
            <a:ext cx="12103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3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6370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다양한 타입의 변수 집합을 하나의 타입으로 나타낸 것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9E4B7-2051-EB42-AB21-C8BCC115873E}"/>
              </a:ext>
            </a:extLst>
          </p:cNvPr>
          <p:cNvSpPr txBox="1"/>
          <p:nvPr/>
        </p:nvSpPr>
        <p:spPr>
          <a:xfrm>
            <a:off x="731878" y="2716877"/>
            <a:ext cx="61007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chemeClr val="accent2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sum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(x, y)</a:t>
            </a: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</a:t>
            </a:r>
          </a:p>
          <a:p>
            <a:pPr algn="l" latinLnBrk="1"/>
            <a:endParaRPr lang="en" altLang="ko-Kore-KR" dirty="0">
              <a:solidFill>
                <a:srgbClr val="575757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F0CD1-C9EF-F84B-956B-3F9532457910}"/>
              </a:ext>
            </a:extLst>
          </p:cNvPr>
          <p:cNvSpPr txBox="1"/>
          <p:nvPr/>
        </p:nvSpPr>
        <p:spPr>
          <a:xfrm>
            <a:off x="69891" y="2492612"/>
            <a:ext cx="6100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400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반환 </a:t>
            </a:r>
            <a:r>
              <a:rPr lang="ko-KR" altLang="en-US" sz="1400" dirty="0" err="1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자료형</a:t>
            </a:r>
            <a:endParaRPr lang="en" altLang="ko-Kore-KR" sz="14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DEE794-2D5C-824E-A6A2-E135ECE6D57F}"/>
              </a:ext>
            </a:extLst>
          </p:cNvPr>
          <p:cNvSpPr txBox="1"/>
          <p:nvPr/>
        </p:nvSpPr>
        <p:spPr>
          <a:xfrm>
            <a:off x="1005138" y="2492611"/>
            <a:ext cx="1162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400" dirty="0">
                <a:solidFill>
                  <a:schemeClr val="accent2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함수 이름</a:t>
            </a:r>
            <a:endParaRPr lang="en" altLang="ko-Kore-KR" sz="1400" b="0" i="0" u="none" strike="noStrike" dirty="0">
              <a:solidFill>
                <a:schemeClr val="accent2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266DA-9C0C-E243-8975-12EA0C7A8387}"/>
              </a:ext>
            </a:extLst>
          </p:cNvPr>
          <p:cNvSpPr txBox="1"/>
          <p:nvPr/>
        </p:nvSpPr>
        <p:spPr>
          <a:xfrm>
            <a:off x="1926678" y="2492611"/>
            <a:ext cx="1988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매개변수 목록</a:t>
            </a:r>
            <a:endParaRPr lang="en" altLang="ko-Kore-KR" sz="1400" b="0" i="0" u="none" strike="noStrike" dirty="0"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54B8E-EF9E-D245-A471-3B1B3ACF1482}"/>
              </a:ext>
            </a:extLst>
          </p:cNvPr>
          <p:cNvSpPr txBox="1"/>
          <p:nvPr/>
        </p:nvSpPr>
        <p:spPr>
          <a:xfrm>
            <a:off x="1704036" y="3414635"/>
            <a:ext cx="1988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400" dirty="0">
                <a:solidFill>
                  <a:schemeClr val="accent6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함수 몸체</a:t>
            </a:r>
            <a:endParaRPr lang="en" altLang="ko-Kore-KR" sz="1400" b="0" i="0" u="none" strike="noStrike" dirty="0">
              <a:solidFill>
                <a:schemeClr val="accent6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DAEEF-B332-6944-9E3E-5E050A1201ED}"/>
              </a:ext>
            </a:extLst>
          </p:cNvPr>
          <p:cNvSpPr txBox="1"/>
          <p:nvPr/>
        </p:nvSpPr>
        <p:spPr>
          <a:xfrm>
            <a:off x="4235707" y="2446465"/>
            <a:ext cx="7449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반환 타입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return type) :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함수가 모든 작업을 마치고 반환하는 데이터의 타입을 명시합니다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함수 이름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함수를 호출하기 위한 이름을 명시합니다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3.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매개변수 목록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parameters) :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함수 호출 시에 전달되는 인수의 값을 저장할 변수들을 명시합니다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4.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함수 몸체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함수의 고유 기능을 수행하는 명령문의 집합입니다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43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16" grpId="0"/>
      <p:bldP spid="17" grpId="0"/>
      <p:bldP spid="18" grpId="0"/>
      <p:bldP spid="19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조건문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699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주어진 조건에 따라 별도의 명령을 시행하게 해주는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제어문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DAEEF-B332-6944-9E3E-5E050A1201ED}"/>
              </a:ext>
            </a:extLst>
          </p:cNvPr>
          <p:cNvSpPr txBox="1"/>
          <p:nvPr/>
        </p:nvSpPr>
        <p:spPr>
          <a:xfrm>
            <a:off x="552339" y="2155234"/>
            <a:ext cx="904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 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1D36E-6319-A14A-981C-194C7125E333}"/>
              </a:ext>
            </a:extLst>
          </p:cNvPr>
          <p:cNvSpPr txBox="1"/>
          <p:nvPr/>
        </p:nvSpPr>
        <p:spPr>
          <a:xfrm>
            <a:off x="3782259" y="2155234"/>
            <a:ext cx="1847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 /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else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EA47-C14E-0940-AB0E-F62C3120670C}"/>
              </a:ext>
            </a:extLst>
          </p:cNvPr>
          <p:cNvSpPr txBox="1"/>
          <p:nvPr/>
        </p:nvSpPr>
        <p:spPr>
          <a:xfrm>
            <a:off x="7544959" y="2155234"/>
            <a:ext cx="2542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/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else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if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/else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9D277-7227-334A-91C4-7F8E2DA37E7D}"/>
              </a:ext>
            </a:extLst>
          </p:cNvPr>
          <p:cNvSpPr txBox="1"/>
          <p:nvPr/>
        </p:nvSpPr>
        <p:spPr>
          <a:xfrm>
            <a:off x="552339" y="2852541"/>
            <a:ext cx="18908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조건식</a:t>
            </a:r>
            <a:r>
              <a:rPr lang="en-US" altLang="ko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ko-KR" altLang="en-US" sz="1600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명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령문</a:t>
            </a:r>
            <a:r>
              <a:rPr lang="en-US" altLang="ko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58497-B882-074B-9C95-9A5DD762FEFA}"/>
              </a:ext>
            </a:extLst>
          </p:cNvPr>
          <p:cNvSpPr txBox="1"/>
          <p:nvPr/>
        </p:nvSpPr>
        <p:spPr>
          <a:xfrm>
            <a:off x="3782259" y="2722418"/>
            <a:ext cx="15041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조건식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else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051422-26A8-C643-820D-3A27A3496E50}"/>
              </a:ext>
            </a:extLst>
          </p:cNvPr>
          <p:cNvSpPr txBox="1"/>
          <p:nvPr/>
        </p:nvSpPr>
        <p:spPr>
          <a:xfrm>
            <a:off x="7544959" y="2625275"/>
            <a:ext cx="216938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조건식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else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if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조건식</a:t>
            </a:r>
            <a:r>
              <a:rPr lang="en-US" altLang="ko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else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147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23" grpId="0"/>
      <p:bldP spid="21" grpId="0"/>
      <p:bldP spid="24" grpId="0"/>
      <p:bldP spid="25" grpId="0"/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조건문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699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주어진 조건에 따라 별도의 명령을 시행하게 해주는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제어문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DAEEF-B332-6944-9E3E-5E050A1201ED}"/>
              </a:ext>
            </a:extLst>
          </p:cNvPr>
          <p:cNvSpPr txBox="1"/>
          <p:nvPr/>
        </p:nvSpPr>
        <p:spPr>
          <a:xfrm>
            <a:off x="552338" y="2155234"/>
            <a:ext cx="1925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switch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2B15D-85ED-E54C-8ECB-457E6069C3F3}"/>
              </a:ext>
            </a:extLst>
          </p:cNvPr>
          <p:cNvSpPr txBox="1"/>
          <p:nvPr/>
        </p:nvSpPr>
        <p:spPr>
          <a:xfrm>
            <a:off x="2167299" y="2193775"/>
            <a:ext cx="6100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switch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 값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값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조건 값이 값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일 때 실행하고자 하는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값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조건 값이 값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일 때 실행하고자 하는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...</a:t>
            </a: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default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 값이 어떠한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절에도 해당하지 않을 때 실행하고자 하는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936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조건문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699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주어진 조건에 따라 별도의 명령을 시행하게 해주는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제어문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DAEEF-B332-6944-9E3E-5E050A1201ED}"/>
              </a:ext>
            </a:extLst>
          </p:cNvPr>
          <p:cNvSpPr txBox="1"/>
          <p:nvPr/>
        </p:nvSpPr>
        <p:spPr>
          <a:xfrm>
            <a:off x="552338" y="2155234"/>
            <a:ext cx="1925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switch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9E326-C39C-B646-97AC-C2CCEE28AA48}"/>
              </a:ext>
            </a:extLst>
          </p:cNvPr>
          <p:cNvSpPr txBox="1"/>
          <p:nvPr/>
        </p:nvSpPr>
        <p:spPr>
          <a:xfrm>
            <a:off x="2167299" y="1827259"/>
            <a:ext cx="6100762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switch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num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입력하신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입력하신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입력하신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입력하신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case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입력하신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default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"1</a:t>
            </a:r>
            <a:r>
              <a:rPr lang="ko-KR" altLang="en-US" sz="1600" b="0" i="0" u="none" strike="noStrike" dirty="0" err="1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부터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lang="ko-KR" altLang="en-US" sz="1600" b="0" i="0" u="none" strike="noStrike" dirty="0" err="1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까지의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수만 입력해 주세요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!"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   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break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214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반복문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3154A4-A1B8-1B46-ACF0-71D58261DFBC}"/>
              </a:ext>
            </a:extLst>
          </p:cNvPr>
          <p:cNvSpPr txBox="1"/>
          <p:nvPr/>
        </p:nvSpPr>
        <p:spPr>
          <a:xfrm>
            <a:off x="552339" y="1365594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똑같은 명령을 일정 횟수만큼 반복하게 해주는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제어문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DAEEF-B332-6944-9E3E-5E050A1201ED}"/>
              </a:ext>
            </a:extLst>
          </p:cNvPr>
          <p:cNvSpPr txBox="1"/>
          <p:nvPr/>
        </p:nvSpPr>
        <p:spPr>
          <a:xfrm>
            <a:off x="552338" y="2155234"/>
            <a:ext cx="197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while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1D36E-6319-A14A-981C-194C7125E333}"/>
              </a:ext>
            </a:extLst>
          </p:cNvPr>
          <p:cNvSpPr txBox="1"/>
          <p:nvPr/>
        </p:nvSpPr>
        <p:spPr>
          <a:xfrm>
            <a:off x="3782259" y="2155234"/>
            <a:ext cx="1847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do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/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while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EA47-C14E-0940-AB0E-F62C3120670C}"/>
              </a:ext>
            </a:extLst>
          </p:cNvPr>
          <p:cNvSpPr txBox="1"/>
          <p:nvPr/>
        </p:nvSpPr>
        <p:spPr>
          <a:xfrm>
            <a:off x="7544959" y="2155234"/>
            <a:ext cx="2542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for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문</a:t>
            </a:r>
            <a:endParaRPr lang="en-US" altLang="ko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F1D907-0267-2E45-AE4C-4E2F1117796B}"/>
              </a:ext>
            </a:extLst>
          </p:cNvPr>
          <p:cNvSpPr txBox="1"/>
          <p:nvPr/>
        </p:nvSpPr>
        <p:spPr>
          <a:xfrm>
            <a:off x="552339" y="2852541"/>
            <a:ext cx="1719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while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조건식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47E91-BCB4-ED45-A892-FF10108BBEAA}"/>
              </a:ext>
            </a:extLst>
          </p:cNvPr>
          <p:cNvSpPr txBox="1"/>
          <p:nvPr/>
        </p:nvSpPr>
        <p:spPr>
          <a:xfrm>
            <a:off x="3782259" y="2852541"/>
            <a:ext cx="204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do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while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조건식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B9B1F-6807-4A4A-ADCC-1524AC854757}"/>
              </a:ext>
            </a:extLst>
          </p:cNvPr>
          <p:cNvSpPr txBox="1"/>
          <p:nvPr/>
        </p:nvSpPr>
        <p:spPr>
          <a:xfrm>
            <a:off x="7544959" y="2714041"/>
            <a:ext cx="3095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for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초기식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조건식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증감식</a:t>
            </a:r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명령문</a:t>
            </a:r>
            <a:r>
              <a:rPr lang="en-US" altLang="ko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340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1" grpId="0"/>
      <p:bldP spid="24" grpId="0"/>
      <p:bldP spid="26" grpId="0"/>
      <p:bldP spid="29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반복문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while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문 예제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D06189-D510-AC4E-993C-6EE804BC4CF3}"/>
              </a:ext>
            </a:extLst>
          </p:cNvPr>
          <p:cNvSpPr txBox="1"/>
          <p:nvPr/>
        </p:nvSpPr>
        <p:spPr>
          <a:xfrm>
            <a:off x="674727" y="2143192"/>
            <a:ext cx="93122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while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"while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4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+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번째 반복 실행 중입니다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00004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++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"while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문이 종료된 후 변수 </a:t>
            </a:r>
            <a:r>
              <a:rPr lang="en" altLang="ko-Kore-KR" b="0" i="0" u="none" strike="noStrike" dirty="0" err="1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의 값은 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0D699-2FFA-8A4F-8B58-1756EA6DB732}"/>
              </a:ext>
            </a:extLst>
          </p:cNvPr>
          <p:cNvSpPr txBox="1"/>
          <p:nvPr/>
        </p:nvSpPr>
        <p:spPr>
          <a:xfrm>
            <a:off x="674727" y="1250701"/>
            <a:ext cx="9312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ko-KR" altLang="en-US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=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ko-KR" altLang="en-US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num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=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lang="en" altLang="ko-Kore-KR" dirty="0">
                <a:solidFill>
                  <a:srgbClr val="00808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2B2DF-E774-914F-B9E2-0C306ED3681E}"/>
              </a:ext>
            </a:extLst>
          </p:cNvPr>
          <p:cNvSpPr txBox="1"/>
          <p:nvPr/>
        </p:nvSpPr>
        <p:spPr>
          <a:xfrm>
            <a:off x="674727" y="4406970"/>
            <a:ext cx="9312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ore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while </a:t>
            </a:r>
            <a:r>
              <a:rPr lang="ko-KR" altLang="en-US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while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while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while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-US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while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문이 종료된 후 변수 </a:t>
            </a:r>
            <a:r>
              <a:rPr lang="en-US" altLang="ko-KR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의 값은 </a:t>
            </a:r>
            <a:r>
              <a:rPr lang="en-US" altLang="ko-KR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?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b="0" i="0" u="none" strike="noStrike" dirty="0"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975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반복문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- for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문 예제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A2B2DF-E774-914F-B9E2-0C306ED3681E}"/>
              </a:ext>
            </a:extLst>
          </p:cNvPr>
          <p:cNvSpPr txBox="1"/>
          <p:nvPr/>
        </p:nvSpPr>
        <p:spPr>
          <a:xfrm>
            <a:off x="674727" y="4406970"/>
            <a:ext cx="9312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ore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for </a:t>
            </a:r>
            <a:r>
              <a:rPr lang="ko-KR" altLang="en-US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for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for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for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문이 현재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번째 반복 실행 중입니다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-US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for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문이 종료된 후 변수 </a:t>
            </a:r>
            <a:r>
              <a:rPr lang="en-US" altLang="ko-KR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의 값은 </a:t>
            </a:r>
            <a:r>
              <a:rPr lang="en-US" altLang="ko-KR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?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" altLang="ko-Kore-KR" b="0" i="0" u="none" strike="noStrike" dirty="0"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62F28-1BE3-A646-A8F5-A9106494D8CE}"/>
              </a:ext>
            </a:extLst>
          </p:cNvPr>
          <p:cNvSpPr txBox="1"/>
          <p:nvPr/>
        </p:nvSpPr>
        <p:spPr>
          <a:xfrm>
            <a:off x="553118" y="1868281"/>
            <a:ext cx="9555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for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00004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++</a:t>
            </a:r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// 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변수 </a:t>
            </a:r>
            <a:r>
              <a:rPr lang="en" altLang="ko-Kore-KR" b="0" i="0" u="none" strike="noStrike" dirty="0" err="1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는 이 </a:t>
            </a:r>
            <a:r>
              <a:rPr lang="en" altLang="ko-Kore-KR" b="0" i="0" u="none" strike="noStrike" dirty="0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for 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문이 종료되면 같이 소멸됨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"for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문이 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4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+ </a:t>
            </a:r>
            <a:r>
              <a:rPr lang="en" altLang="ko-Kore-KR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번째 반복 </a:t>
            </a:r>
            <a:r>
              <a:rPr lang="ko-KR" altLang="en-US" b="0" i="0" u="none" strike="noStrike" dirty="0" err="1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수행중입니다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</a:p>
          <a:p>
            <a:r>
              <a:rPr lang="en" altLang="ko-Kore-KR" dirty="0" err="1">
                <a:solidFill>
                  <a:srgbClr val="0000DD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solidFill>
                  <a:srgbClr val="00008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”for </a:t>
            </a:r>
            <a:r>
              <a:rPr lang="ko-KR" altLang="en-US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문이 종료된 후 변수 </a:t>
            </a:r>
            <a:r>
              <a:rPr lang="en" altLang="ko-Kore-KR" dirty="0" err="1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ko-KR" altLang="en-US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의 값은 </a:t>
            </a:r>
            <a:r>
              <a:rPr lang="en-US" altLang="ko-KR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solidFill>
                  <a:srgbClr val="00008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 err="1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" altLang="ko-Kore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solidFill>
                  <a:srgbClr val="00008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dirty="0">
                <a:solidFill>
                  <a:srgbClr val="00008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dirty="0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dirty="0" err="1">
                <a:solidFill>
                  <a:srgbClr val="575757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dirty="0">
                <a:solidFill>
                  <a:srgbClr val="00808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b="0" i="0" u="none" strike="noStrike" dirty="0">
              <a:solidFill>
                <a:srgbClr val="008000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766C2-4698-0F45-9F1C-383B99C6F867}"/>
              </a:ext>
            </a:extLst>
          </p:cNvPr>
          <p:cNvSpPr txBox="1"/>
          <p:nvPr/>
        </p:nvSpPr>
        <p:spPr>
          <a:xfrm>
            <a:off x="553118" y="1296868"/>
            <a:ext cx="9555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 </a:t>
            </a:r>
            <a:r>
              <a:rPr lang="en-US" altLang="ko-KR" b="0" i="0" u="none" strike="noStrike" dirty="0"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num = 4;</a:t>
            </a:r>
            <a:endParaRPr lang="en" altLang="ko-Kore-KR" b="0" i="0" u="none" strike="noStrike" dirty="0"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145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680A4A1-4CDE-144F-BB48-0B22C11AAD8B}"/>
              </a:ext>
            </a:extLst>
          </p:cNvPr>
          <p:cNvSpPr txBox="1"/>
          <p:nvPr/>
        </p:nvSpPr>
        <p:spPr>
          <a:xfrm>
            <a:off x="511629" y="413657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1B87D-B9D4-BA4E-BA5C-1607B566443A}"/>
              </a:ext>
            </a:extLst>
          </p:cNvPr>
          <p:cNvSpPr txBox="1"/>
          <p:nvPr/>
        </p:nvSpPr>
        <p:spPr>
          <a:xfrm>
            <a:off x="1375748" y="677146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모든 컴퓨터 언어의 기본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292AF11-A4DA-FA43-A003-09E2B5238AA0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292AF11-A4DA-FA43-A003-09E2B5238A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038" y="4920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5604C0C-E0FA-0649-BC06-005D9CD7331F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5604C0C-E0FA-0649-BC06-005D9CD733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61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D8BF0C-7BD0-1C45-AF47-F63870376B3F}"/>
              </a:ext>
            </a:extLst>
          </p:cNvPr>
          <p:cNvSpPr txBox="1"/>
          <p:nvPr/>
        </p:nvSpPr>
        <p:spPr>
          <a:xfrm>
            <a:off x="855360" y="2164687"/>
            <a:ext cx="693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•</a:t>
            </a:r>
            <a:r>
              <a:rPr kumimoji="1" lang="ko-KR" altLang="en-US" dirty="0"/>
              <a:t> 시스템을 구동시키기 위한 소프트웨어를 작성하는 언어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8B419-6588-3E4C-98BA-3EC8B8BD663A}"/>
              </a:ext>
            </a:extLst>
          </p:cNvPr>
          <p:cNvSpPr txBox="1"/>
          <p:nvPr/>
        </p:nvSpPr>
        <p:spPr>
          <a:xfrm>
            <a:off x="855360" y="3059668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•</a:t>
            </a:r>
            <a:r>
              <a:rPr kumimoji="1" lang="ko-KR" altLang="en-US" dirty="0"/>
              <a:t> 거의 모든 컴퓨터에서 사용 가능한 가장 넓은 프로그래밍 언어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14BDB-3D28-404C-880E-5696FF2BA494}"/>
              </a:ext>
            </a:extLst>
          </p:cNvPr>
          <p:cNvSpPr txBox="1"/>
          <p:nvPr/>
        </p:nvSpPr>
        <p:spPr>
          <a:xfrm>
            <a:off x="855360" y="3955492"/>
            <a:ext cx="795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• </a:t>
            </a:r>
            <a:r>
              <a:rPr lang="ko-KR" altLang="en-US" dirty="0"/>
              <a:t>절차 지향 프로그래밍 언어</a:t>
            </a:r>
            <a:r>
              <a:rPr lang="en-US" altLang="ko-KR" dirty="0"/>
              <a:t>(</a:t>
            </a:r>
            <a:r>
              <a:rPr lang="en" altLang="ko-KR" dirty="0"/>
              <a:t>procedure-oriented programming language)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434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385B3-5BF4-664D-A69C-5B78070CA165}"/>
              </a:ext>
            </a:extLst>
          </p:cNvPr>
          <p:cNvSpPr txBox="1"/>
          <p:nvPr/>
        </p:nvSpPr>
        <p:spPr>
          <a:xfrm>
            <a:off x="511629" y="41365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 예제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58F48-4CF5-5A44-AC01-2C5DB1FF1D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89AEF5-4641-964C-BE0E-533534053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5AA8E6-FBC1-1D40-B597-B122C69B1167}"/>
              </a:ext>
            </a:extLst>
          </p:cNvPr>
          <p:cNvSpPr txBox="1"/>
          <p:nvPr/>
        </p:nvSpPr>
        <p:spPr>
          <a:xfrm>
            <a:off x="4747389" y="146376"/>
            <a:ext cx="9089020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ore-KR" sz="1600" b="0" i="0" u="none" strike="noStrike" dirty="0">
                <a:solidFill>
                  <a:srgbClr val="3399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#include &lt;iostream&gt;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using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namespace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std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 </a:t>
            </a: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SmallNum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num1, 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num2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if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num1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&lt;=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num2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return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num1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else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    return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num2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int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main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void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{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int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result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 </a:t>
            </a:r>
          </a:p>
          <a:p>
            <a:pPr algn="l" latinLnBrk="1"/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result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SmallNum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6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두 수 중 더 작은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result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result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SmallNum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8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6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두 수 중 더 작은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result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result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SmallNum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8</a:t>
            </a:r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 </a:t>
            </a:r>
            <a:r>
              <a:rPr lang="en" altLang="ko-Kore-KR" sz="1600" b="0" i="0" u="none" strike="noStrike" dirty="0" err="1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cout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 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두 수 중 더 작은 수는 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result </a:t>
            </a:r>
            <a:r>
              <a:rPr lang="en" altLang="ko-Kore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입니다</a:t>
            </a:r>
            <a:r>
              <a:rPr lang="en-US" altLang="ko-KR" sz="1600" b="0" i="0" u="none" strike="noStrike" dirty="0">
                <a:solidFill>
                  <a:srgbClr val="FF0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."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-US" altLang="ko-KR" sz="1600" b="0" i="0" u="none" strike="noStrike" dirty="0">
                <a:solidFill>
                  <a:srgbClr val="000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&lt;&lt;</a:t>
            </a:r>
            <a:r>
              <a:rPr lang="ko-KR" altLang="en-US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 err="1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endl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00FF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   return</a:t>
            </a:r>
            <a:r>
              <a:rPr lang="en" altLang="ko-Kore-KR" sz="1600" b="0" i="0" u="none" strike="noStrike" dirty="0">
                <a:solidFill>
                  <a:srgbClr val="575757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 </a:t>
            </a:r>
            <a:r>
              <a:rPr lang="en" altLang="ko-Kore-KR" sz="1600" b="0" i="0" u="none" strike="noStrike" dirty="0">
                <a:solidFill>
                  <a:srgbClr val="0000DD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lang="en" altLang="ko-Kore-KR" sz="1600" b="0" i="0" u="none" strike="noStrike" dirty="0">
                <a:solidFill>
                  <a:srgbClr val="00808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;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l" latinLnBrk="1"/>
            <a:r>
              <a:rPr lang="en" altLang="ko-Kore-KR" sz="1600" b="0" i="0" u="none" strike="noStrike" dirty="0">
                <a:solidFill>
                  <a:srgbClr val="008000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}</a:t>
            </a:r>
            <a:endParaRPr lang="en" altLang="ko-Kore-KR" sz="1600" b="0" i="0" u="none" strike="noStrike" dirty="0">
              <a:solidFill>
                <a:srgbClr val="575757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3591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29088-B221-2E44-8B1C-17CD26543A5B}"/>
              </a:ext>
            </a:extLst>
          </p:cNvPr>
          <p:cNvSpPr txBox="1"/>
          <p:nvPr/>
        </p:nvSpPr>
        <p:spPr>
          <a:xfrm>
            <a:off x="5136404" y="2711904"/>
            <a:ext cx="1367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  <a:cs typeface="Didot" panose="02000503000000020003" pitchFamily="2" charset="-79"/>
              </a:rPr>
              <a:t>실습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  <a:cs typeface="Didot" panose="02000503000000020003" pitchFamily="2" charset="-79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14:cNvPr>
              <p14:cNvContentPartPr/>
              <p14:nvPr/>
            </p14:nvContentPartPr>
            <p14:xfrm>
              <a:off x="3107080" y="3736922"/>
              <a:ext cx="59922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9080" y="3628922"/>
                <a:ext cx="6027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5758444-1482-2D4D-83F8-1162C7F24F21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2813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A8BBA9-3886-4241-B2BE-4AD88391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696"/>
            <a:ext cx="11070771" cy="597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5457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BA08D7-1A50-944D-9C3E-9B08E632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5" y="391414"/>
            <a:ext cx="9318171" cy="646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50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176BE2-EE66-0940-873B-30FEE536B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7230"/>
            <a:ext cx="10973409" cy="592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143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25AE6F-E066-1F46-85AF-6B9343E0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4" y="685800"/>
            <a:ext cx="889396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2526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25AE6F-E066-1F46-85AF-6B9343E0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4" y="685800"/>
            <a:ext cx="889396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9206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55AEB-55AB-F84B-9995-2FEE4329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3660"/>
            <a:ext cx="10632768" cy="57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2493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55AEB-55AB-F84B-9995-2FEE4329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3660"/>
            <a:ext cx="10632768" cy="57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369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2F2B54-E930-604B-B067-C012F60C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3100"/>
            <a:ext cx="8839200" cy="2971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56C8AC2-C501-A14D-BFAB-440A26DC1FBF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3637116-91CF-BB41-8175-7C1752840CFB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5A54CD-5095-CA47-9D07-891A794201CC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EB6EB40-1310-6742-A786-D4C43AC8533E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F9DADB7-3145-CD46-9662-3E734CF3803E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5AB783-151B-3742-8B87-E0A9FD51FB47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0C4069F-0390-5B4F-B6DE-EE9E29786966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9E04A89-1DFD-3D4A-B716-01FE44AA02D9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E92968-AD85-5248-9A35-970BB3AED361}"/>
              </a:ext>
            </a:extLst>
          </p:cNvPr>
          <p:cNvSpPr txBox="1"/>
          <p:nvPr/>
        </p:nvSpPr>
        <p:spPr>
          <a:xfrm>
            <a:off x="1676400" y="5348884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Ctrl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F5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&gt;</a:t>
            </a:r>
            <a:r>
              <a:rPr kumimoji="1" lang="ko-KR" altLang="en-US" dirty="0"/>
              <a:t> 디버그 하지 않고 시작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05952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29088-B221-2E44-8B1C-17CD26543A5B}"/>
              </a:ext>
            </a:extLst>
          </p:cNvPr>
          <p:cNvSpPr txBox="1"/>
          <p:nvPr/>
        </p:nvSpPr>
        <p:spPr>
          <a:xfrm>
            <a:off x="4039153" y="2711904"/>
            <a:ext cx="4128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  <a:cs typeface="Didot" panose="02000503000000020003" pitchFamily="2" charset="-79"/>
              </a:rPr>
              <a:t>사용 언어 소개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  <a:cs typeface="Didot" panose="02000503000000020003" pitchFamily="2" charset="-79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14:cNvPr>
              <p14:cNvContentPartPr/>
              <p14:nvPr/>
            </p14:nvContentPartPr>
            <p14:xfrm>
              <a:off x="3107080" y="3736922"/>
              <a:ext cx="59922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9080" y="3628922"/>
                <a:ext cx="6027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5758444-1482-2D4D-83F8-1162C7F24F21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5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56C8AC2-C501-A14D-BFAB-440A26DC1FBF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3637116-91CF-BB41-8175-7C1752840CFB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5A54CD-5095-CA47-9D07-891A794201CC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EB6EB40-1310-6742-A786-D4C43AC8533E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F9DADB7-3145-CD46-9662-3E734CF3803E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5AB783-151B-3742-8B87-E0A9FD51FB47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0C4069F-0390-5B4F-B6DE-EE9E29786966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9E04A89-1DFD-3D4A-B716-01FE44AA02D9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EF238C-4386-6143-8B5F-3D23130EC46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2900" y="1847850"/>
            <a:ext cx="8966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4696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29088-B221-2E44-8B1C-17CD26543A5B}"/>
              </a:ext>
            </a:extLst>
          </p:cNvPr>
          <p:cNvSpPr txBox="1"/>
          <p:nvPr/>
        </p:nvSpPr>
        <p:spPr>
          <a:xfrm>
            <a:off x="4649129" y="2711904"/>
            <a:ext cx="2893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  <a:cs typeface="Didot" panose="02000503000000020003" pitchFamily="2" charset="-79"/>
              </a:rPr>
              <a:t>연결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  <a:cs typeface="Didot" panose="02000503000000020003" pitchFamily="2" charset="-79"/>
              </a:rPr>
              <a:t>,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  <a:cs typeface="Didot" panose="02000503000000020003" pitchFamily="2" charset="-79"/>
              </a:rPr>
              <a:t> 적용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  <a:cs typeface="Didot" panose="02000503000000020003" pitchFamily="2" charset="-79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14:cNvPr>
              <p14:cNvContentPartPr/>
              <p14:nvPr/>
            </p14:nvContentPartPr>
            <p14:xfrm>
              <a:off x="3107080" y="3736922"/>
              <a:ext cx="59922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AAC04C0-17A3-D34C-A63D-E1267A237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9080" y="3628922"/>
                <a:ext cx="6027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5758444-1482-2D4D-83F8-1162C7F24F21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AD68894-1316-524B-A727-B9424E5D65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21286E-E05C-1C48-8D33-45D47C2339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81371AA-7388-0B4D-A2B5-944509B5F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98BA279-92EA-3F4E-B328-8151F71251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930E244-AB5D-7C4F-90F6-ADD7B6DD2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A1BEE2F-75E9-E745-9279-0100265695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439E231-08C0-C940-8EA5-C823D8A09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7138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FF43CCA-B21B-7A4D-9523-049CF912E18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496" y="332424"/>
            <a:ext cx="6153547" cy="6525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ACC0B9-A39B-1749-BE49-4929305714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33658" y="1201988"/>
            <a:ext cx="7658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220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8BD799F-1BFA-DE48-9053-F3A0C8D57277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E4B899-0A3D-3546-9225-DB4588B6ACA8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48D961-65B6-F446-8D29-D3295FD81AAE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ED7409B-146E-D142-B751-BAFB5FB0549B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A822332-F9C7-6D4D-AB0E-D31AB4AE794C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3C53D8-2751-8045-94E4-6BD3450635E6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FE56D3E-6110-4649-A453-09D9F78E6E7D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490B82-6593-A249-8C03-13B6C4675E9B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722825-98A1-CD43-B0D8-78D54180CB1E}"/>
              </a:ext>
            </a:extLst>
          </p:cNvPr>
          <p:cNvSpPr txBox="1"/>
          <p:nvPr/>
        </p:nvSpPr>
        <p:spPr>
          <a:xfrm>
            <a:off x="4951295" y="3105834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Thank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ore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you</a:t>
            </a:r>
            <a:endParaRPr kumimoji="1" lang="ko-Kore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602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80F2925-E487-E04B-9710-493450207D93}"/>
              </a:ext>
            </a:extLst>
          </p:cNvPr>
          <p:cNvSpPr txBox="1"/>
          <p:nvPr/>
        </p:nvSpPr>
        <p:spPr>
          <a:xfrm>
            <a:off x="511629" y="413657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375DE6-9CA4-8A40-8E93-D423F180B8A1}"/>
              </a:ext>
            </a:extLst>
          </p:cNvPr>
          <p:cNvSpPr txBox="1"/>
          <p:nvPr/>
        </p:nvSpPr>
        <p:spPr>
          <a:xfrm>
            <a:off x="1375748" y="677146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모든 컴퓨터 언어의 기본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AB5E1E02-BF26-3C43-80EE-600592D10970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AB5E1E02-BF26-3C43-80EE-600592D109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8038" y="4920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8B3237D1-00C6-504D-960F-108191C79F4C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8B3237D1-00C6-504D-960F-108191C79F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4339" y="929619"/>
                <a:ext cx="32655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A6913D5-A4E1-B640-945B-95ECF1728842}"/>
              </a:ext>
            </a:extLst>
          </p:cNvPr>
          <p:cNvSpPr/>
          <p:nvPr/>
        </p:nvSpPr>
        <p:spPr>
          <a:xfrm>
            <a:off x="4669231" y="1414300"/>
            <a:ext cx="914400" cy="3627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소스 파일</a:t>
            </a: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C54ED13C-5496-A74C-89B5-11087026EEFB}"/>
              </a:ext>
            </a:extLst>
          </p:cNvPr>
          <p:cNvSpPr/>
          <p:nvPr/>
        </p:nvSpPr>
        <p:spPr>
          <a:xfrm>
            <a:off x="5910460" y="1414300"/>
            <a:ext cx="914400" cy="3627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소스 파일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46F037C-C8C4-AA43-9B71-C3C955CA7CC8}"/>
              </a:ext>
            </a:extLst>
          </p:cNvPr>
          <p:cNvSpPr/>
          <p:nvPr/>
        </p:nvSpPr>
        <p:spPr>
          <a:xfrm>
            <a:off x="7154469" y="1414300"/>
            <a:ext cx="914400" cy="3627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소스 파일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47A2249-EDE5-3943-8BE3-C29C895B72E1}"/>
              </a:ext>
            </a:extLst>
          </p:cNvPr>
          <p:cNvCxnSpPr>
            <a:cxnSpLocks/>
          </p:cNvCxnSpPr>
          <p:nvPr/>
        </p:nvCxnSpPr>
        <p:spPr>
          <a:xfrm>
            <a:off x="6367660" y="1818163"/>
            <a:ext cx="0" cy="4997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CAE22C7-99BE-4C49-A36B-19E12E45331A}"/>
              </a:ext>
            </a:extLst>
          </p:cNvPr>
          <p:cNvSpPr/>
          <p:nvPr/>
        </p:nvSpPr>
        <p:spPr>
          <a:xfrm>
            <a:off x="5835163" y="2465321"/>
            <a:ext cx="1064993" cy="3627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선행 처리기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06A0A-F50B-F745-BB8B-2A4F927A4933}"/>
              </a:ext>
            </a:extLst>
          </p:cNvPr>
          <p:cNvCxnSpPr>
            <a:cxnSpLocks/>
          </p:cNvCxnSpPr>
          <p:nvPr/>
        </p:nvCxnSpPr>
        <p:spPr>
          <a:xfrm>
            <a:off x="6367660" y="2902682"/>
            <a:ext cx="0" cy="4997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B20237E-52C1-0643-AD45-4D762F205697}"/>
              </a:ext>
            </a:extLst>
          </p:cNvPr>
          <p:cNvSpPr/>
          <p:nvPr/>
        </p:nvSpPr>
        <p:spPr>
          <a:xfrm>
            <a:off x="5835163" y="3539207"/>
            <a:ext cx="1064993" cy="3627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컴파일러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8985B04-2EF5-6D4B-B4D5-9D1C55024057}"/>
              </a:ext>
            </a:extLst>
          </p:cNvPr>
          <p:cNvCxnSpPr>
            <a:cxnSpLocks/>
          </p:cNvCxnSpPr>
          <p:nvPr/>
        </p:nvCxnSpPr>
        <p:spPr>
          <a:xfrm>
            <a:off x="6367660" y="3997831"/>
            <a:ext cx="0" cy="4652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D81478FB-2CF5-E640-B5AA-BD41F72D7C73}"/>
              </a:ext>
            </a:extLst>
          </p:cNvPr>
          <p:cNvSpPr/>
          <p:nvPr/>
        </p:nvSpPr>
        <p:spPr>
          <a:xfrm>
            <a:off x="4593934" y="4599916"/>
            <a:ext cx="1064993" cy="3627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오브젝트 파일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B3D8B4E5-B301-AB47-B55B-6A978D339EE2}"/>
              </a:ext>
            </a:extLst>
          </p:cNvPr>
          <p:cNvSpPr/>
          <p:nvPr/>
        </p:nvSpPr>
        <p:spPr>
          <a:xfrm>
            <a:off x="5917982" y="4599916"/>
            <a:ext cx="1064993" cy="3627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오브젝트 파일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1BA09F0-2C91-0344-83C6-501C17E6E7B9}"/>
              </a:ext>
            </a:extLst>
          </p:cNvPr>
          <p:cNvSpPr/>
          <p:nvPr/>
        </p:nvSpPr>
        <p:spPr>
          <a:xfrm>
            <a:off x="7198367" y="4599916"/>
            <a:ext cx="1064993" cy="3627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오브젝트 파일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0EC9D5-3DFE-4941-A81F-AE0D624CA924}"/>
              </a:ext>
            </a:extLst>
          </p:cNvPr>
          <p:cNvCxnSpPr>
            <a:cxnSpLocks/>
          </p:cNvCxnSpPr>
          <p:nvPr/>
        </p:nvCxnSpPr>
        <p:spPr>
          <a:xfrm>
            <a:off x="6367660" y="5071719"/>
            <a:ext cx="0" cy="4652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968479A5-E85B-2847-97B7-8F581A447E93}"/>
              </a:ext>
            </a:extLst>
          </p:cNvPr>
          <p:cNvSpPr/>
          <p:nvPr/>
        </p:nvSpPr>
        <p:spPr>
          <a:xfrm>
            <a:off x="5835163" y="5698807"/>
            <a:ext cx="1064993" cy="3627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ysClr val="windowText" lastClr="000000"/>
                </a:solidFill>
              </a:rPr>
              <a:t>링커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3C8FE8A-F663-9F42-998C-B41A5D6F0BCB}"/>
              </a:ext>
            </a:extLst>
          </p:cNvPr>
          <p:cNvCxnSpPr>
            <a:cxnSpLocks/>
          </p:cNvCxnSpPr>
          <p:nvPr/>
        </p:nvCxnSpPr>
        <p:spPr>
          <a:xfrm>
            <a:off x="7023649" y="5878354"/>
            <a:ext cx="116528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86079538-2961-CD45-9860-38A91B94CD79}"/>
              </a:ext>
            </a:extLst>
          </p:cNvPr>
          <p:cNvSpPr/>
          <p:nvPr/>
        </p:nvSpPr>
        <p:spPr>
          <a:xfrm>
            <a:off x="8312424" y="5698807"/>
            <a:ext cx="1064993" cy="3627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실행파일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D0433-7AAF-CD43-A873-F4A58FF4D7DF}"/>
              </a:ext>
            </a:extLst>
          </p:cNvPr>
          <p:cNvSpPr txBox="1"/>
          <p:nvPr/>
        </p:nvSpPr>
        <p:spPr>
          <a:xfrm>
            <a:off x="8068869" y="411349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확장자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.o .obj</a:t>
            </a:r>
            <a:endParaRPr kumimoji="1"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888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8" grpId="0" animBg="1"/>
      <p:bldP spid="60" grpId="0" animBg="1"/>
      <p:bldP spid="61" grpId="0" animBg="1"/>
      <p:bldP spid="62" grpId="0" animBg="1"/>
      <p:bldP spid="64" grpId="0" animBg="1"/>
      <p:bldP spid="66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CB3809-5DC2-A342-AB89-241CF8703822}"/>
              </a:ext>
            </a:extLst>
          </p:cNvPr>
          <p:cNvSpPr txBox="1"/>
          <p:nvPr/>
        </p:nvSpPr>
        <p:spPr>
          <a:xfrm>
            <a:off x="656561" y="1980210"/>
            <a:ext cx="17251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#include </a:t>
            </a:r>
            <a:r>
              <a:rPr lang="en-US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~~~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#</a:t>
            </a:r>
            <a:r>
              <a:rPr lang="en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define </a:t>
            </a:r>
            <a:r>
              <a:rPr lang="en-US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~~~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 </a:t>
            </a:r>
          </a:p>
          <a:p>
            <a:pPr algn="l" latinLnBrk="1"/>
            <a:r>
              <a:rPr lang="en" altLang="ko-KR" b="0" i="0" u="none" strike="noStrike" dirty="0">
                <a:solidFill>
                  <a:srgbClr val="9933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int</a:t>
            </a:r>
            <a:r>
              <a:rPr lang="en" altLang="ko-KR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 main</a:t>
            </a:r>
            <a:r>
              <a:rPr lang="en" altLang="ko-KR" b="0" i="0" u="none" strike="noStrike" dirty="0">
                <a:solidFill>
                  <a:srgbClr val="0099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en" altLang="ko-KR" b="0" i="0" u="none" strike="noStrike" dirty="0">
                <a:solidFill>
                  <a:srgbClr val="9933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void</a:t>
            </a:r>
            <a:r>
              <a:rPr lang="en" altLang="ko-KR" b="0" i="0" u="none" strike="noStrike" dirty="0">
                <a:solidFill>
                  <a:srgbClr val="0099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en" altLang="ko-KR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l" latinLnBrk="1"/>
            <a:r>
              <a:rPr lang="en" altLang="ko-KR" b="0" i="0" u="none" strike="noStrike" dirty="0">
                <a:solidFill>
                  <a:srgbClr val="0099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{</a:t>
            </a:r>
            <a:endParaRPr lang="en" altLang="ko-KR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l" latinLnBrk="1"/>
            <a:r>
              <a:rPr lang="en" altLang="ko-KR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명령문</a:t>
            </a:r>
            <a:r>
              <a:rPr lang="en-US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...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 </a:t>
            </a:r>
            <a:r>
              <a:rPr lang="en" altLang="ko-KR" b="0" i="0" u="none" strike="noStrike" dirty="0">
                <a:solidFill>
                  <a:srgbClr val="B1B1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return</a:t>
            </a:r>
            <a:r>
              <a:rPr lang="en-US" altLang="ko-KR" b="0" i="0" u="none" strike="noStrike" dirty="0">
                <a:solidFill>
                  <a:srgbClr val="339933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;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}</a:t>
            </a:r>
            <a:endParaRPr lang="ko-KR" altLang="en-US" b="0" i="0" u="none" strike="noStrike" dirty="0">
              <a:solidFill>
                <a:srgbClr val="575757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b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endParaRPr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176C1-D702-774B-A89E-DFBCC08C5043}"/>
              </a:ext>
            </a:extLst>
          </p:cNvPr>
          <p:cNvSpPr txBox="1"/>
          <p:nvPr/>
        </p:nvSpPr>
        <p:spPr>
          <a:xfrm>
            <a:off x="511629" y="413657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33681-FCE7-C642-ACD1-5C4C46EE5233}"/>
              </a:ext>
            </a:extLst>
          </p:cNvPr>
          <p:cNvSpPr txBox="1"/>
          <p:nvPr/>
        </p:nvSpPr>
        <p:spPr>
          <a:xfrm>
            <a:off x="1375748" y="677146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모든 컴퓨터 언어의 기본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5C65099-4C11-204D-A66F-4FB94D763377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5C65099-4C11-204D-A66F-4FB94D7633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038" y="4920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B81BE65-BBF8-6C42-BA98-D4B39FAF972E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B81BE65-BBF8-6C42-BA98-D4B39FAF97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619"/>
                <a:ext cx="32655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3C2E674-07F6-294D-8851-CE78D7D3724E}"/>
              </a:ext>
            </a:extLst>
          </p:cNvPr>
          <p:cNvSpPr txBox="1"/>
          <p:nvPr/>
        </p:nvSpPr>
        <p:spPr>
          <a:xfrm>
            <a:off x="656561" y="13354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 파일의 기본 예제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ADCFFA-4AFA-7843-AC8C-11A344C8F671}"/>
              </a:ext>
            </a:extLst>
          </p:cNvPr>
          <p:cNvGrpSpPr/>
          <p:nvPr/>
        </p:nvGrpSpPr>
        <p:grpSpPr>
          <a:xfrm>
            <a:off x="6327041" y="972668"/>
            <a:ext cx="4783483" cy="4647272"/>
            <a:chOff x="6327041" y="972668"/>
            <a:chExt cx="4783483" cy="464727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8FD889C-2F2D-AC4C-AE4A-6536359296CA}"/>
                </a:ext>
              </a:extLst>
            </p:cNvPr>
            <p:cNvSpPr/>
            <p:nvPr/>
          </p:nvSpPr>
          <p:spPr>
            <a:xfrm>
              <a:off x="6402338" y="972668"/>
              <a:ext cx="914400" cy="36276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ysClr val="windowText" lastClr="000000"/>
                  </a:solidFill>
                </a:rPr>
                <a:t>소스 파일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1B0846A5-8E5F-2743-81FA-410D300B643B}"/>
                </a:ext>
              </a:extLst>
            </p:cNvPr>
            <p:cNvSpPr/>
            <p:nvPr/>
          </p:nvSpPr>
          <p:spPr>
            <a:xfrm>
              <a:off x="7643567" y="972668"/>
              <a:ext cx="914400" cy="36276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ysClr val="windowText" lastClr="000000"/>
                  </a:solidFill>
                </a:rPr>
                <a:t>소스 파일</a:t>
              </a: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87CABD1-BDB7-9C48-B05B-9F90CF6D6369}"/>
                </a:ext>
              </a:extLst>
            </p:cNvPr>
            <p:cNvSpPr/>
            <p:nvPr/>
          </p:nvSpPr>
          <p:spPr>
            <a:xfrm>
              <a:off x="8887576" y="972668"/>
              <a:ext cx="914400" cy="36276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ysClr val="windowText" lastClr="000000"/>
                  </a:solidFill>
                </a:rPr>
                <a:t>소스 파일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484A1AA5-D9F9-154A-A63D-EEFDCFB87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00767" y="1376531"/>
              <a:ext cx="0" cy="49973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2E42CD75-48C8-EE4E-9283-A1F3BAE2414A}"/>
                </a:ext>
              </a:extLst>
            </p:cNvPr>
            <p:cNvSpPr/>
            <p:nvPr/>
          </p:nvSpPr>
          <p:spPr>
            <a:xfrm>
              <a:off x="7568270" y="2023689"/>
              <a:ext cx="1064993" cy="36276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ysClr val="windowText" lastClr="000000"/>
                  </a:solidFill>
                </a:rPr>
                <a:t>선행 처리기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8CE8F4F-3821-9644-B3F6-73F883F4B8C5}"/>
                </a:ext>
              </a:extLst>
            </p:cNvPr>
            <p:cNvCxnSpPr>
              <a:cxnSpLocks/>
            </p:cNvCxnSpPr>
            <p:nvPr/>
          </p:nvCxnSpPr>
          <p:spPr>
            <a:xfrm>
              <a:off x="8100767" y="2461050"/>
              <a:ext cx="0" cy="49973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7D141FE4-5B63-DE4A-A6C7-AA66F8E25DE7}"/>
                </a:ext>
              </a:extLst>
            </p:cNvPr>
            <p:cNvSpPr/>
            <p:nvPr/>
          </p:nvSpPr>
          <p:spPr>
            <a:xfrm>
              <a:off x="7568270" y="3097575"/>
              <a:ext cx="1064993" cy="36276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ysClr val="windowText" lastClr="000000"/>
                  </a:solidFill>
                </a:rPr>
                <a:t>컴파일러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CD39655-F203-4F45-8A30-71D0A02234C2}"/>
                </a:ext>
              </a:extLst>
            </p:cNvPr>
            <p:cNvCxnSpPr>
              <a:cxnSpLocks/>
            </p:cNvCxnSpPr>
            <p:nvPr/>
          </p:nvCxnSpPr>
          <p:spPr>
            <a:xfrm>
              <a:off x="8100767" y="3556199"/>
              <a:ext cx="0" cy="4652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A3B23157-52F3-BC45-9913-A2BF9382FA7A}"/>
                </a:ext>
              </a:extLst>
            </p:cNvPr>
            <p:cNvSpPr/>
            <p:nvPr/>
          </p:nvSpPr>
          <p:spPr>
            <a:xfrm>
              <a:off x="6327041" y="4158284"/>
              <a:ext cx="1064993" cy="36276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오브젝트 파일</a:t>
              </a: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1DCE16DB-A948-7142-8E67-36EFA5E970B8}"/>
                </a:ext>
              </a:extLst>
            </p:cNvPr>
            <p:cNvSpPr/>
            <p:nvPr/>
          </p:nvSpPr>
          <p:spPr>
            <a:xfrm>
              <a:off x="7651089" y="4158284"/>
              <a:ext cx="1064993" cy="36276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오브젝트 파일</a:t>
              </a: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99BE1CFA-1352-0947-B825-184AC4B28061}"/>
                </a:ext>
              </a:extLst>
            </p:cNvPr>
            <p:cNvSpPr/>
            <p:nvPr/>
          </p:nvSpPr>
          <p:spPr>
            <a:xfrm>
              <a:off x="8931474" y="4158284"/>
              <a:ext cx="1064993" cy="36276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오브젝트 파일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64B192C-C981-4A4C-A6D7-8F0C453935DC}"/>
                </a:ext>
              </a:extLst>
            </p:cNvPr>
            <p:cNvCxnSpPr>
              <a:cxnSpLocks/>
            </p:cNvCxnSpPr>
            <p:nvPr/>
          </p:nvCxnSpPr>
          <p:spPr>
            <a:xfrm>
              <a:off x="8100767" y="4630087"/>
              <a:ext cx="0" cy="4652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909259D3-1A78-3B44-A8BC-CB3117D9B356}"/>
                </a:ext>
              </a:extLst>
            </p:cNvPr>
            <p:cNvSpPr/>
            <p:nvPr/>
          </p:nvSpPr>
          <p:spPr>
            <a:xfrm>
              <a:off x="7568270" y="5257175"/>
              <a:ext cx="1064993" cy="36276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 err="1">
                  <a:solidFill>
                    <a:sysClr val="windowText" lastClr="000000"/>
                  </a:solidFill>
                </a:rPr>
                <a:t>링커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1350817-007E-B349-AE2F-5FA29BEF08DA}"/>
                </a:ext>
              </a:extLst>
            </p:cNvPr>
            <p:cNvCxnSpPr>
              <a:cxnSpLocks/>
            </p:cNvCxnSpPr>
            <p:nvPr/>
          </p:nvCxnSpPr>
          <p:spPr>
            <a:xfrm>
              <a:off x="8756756" y="5436722"/>
              <a:ext cx="1165282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0CAD66CC-D631-7541-B829-E16D9832BFF2}"/>
                </a:ext>
              </a:extLst>
            </p:cNvPr>
            <p:cNvSpPr/>
            <p:nvPr/>
          </p:nvSpPr>
          <p:spPr>
            <a:xfrm>
              <a:off x="10045531" y="5257175"/>
              <a:ext cx="1064993" cy="36276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ysClr val="windowText" lastClr="000000"/>
                  </a:solidFill>
                </a:rPr>
                <a:t>실행파일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99AC92A-924D-B34E-A317-6A13186B0476}"/>
              </a:ext>
            </a:extLst>
          </p:cNvPr>
          <p:cNvCxnSpPr/>
          <p:nvPr/>
        </p:nvCxnSpPr>
        <p:spPr>
          <a:xfrm flipH="1">
            <a:off x="2257425" y="2200275"/>
            <a:ext cx="51346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61F54B2-EB26-0D45-A281-3D9A43680B8E}"/>
              </a:ext>
            </a:extLst>
          </p:cNvPr>
          <p:cNvGrpSpPr/>
          <p:nvPr/>
        </p:nvGrpSpPr>
        <p:grpSpPr>
          <a:xfrm>
            <a:off x="2444782" y="2832772"/>
            <a:ext cx="3285360" cy="1866960"/>
            <a:chOff x="2444782" y="2832772"/>
            <a:chExt cx="3285360" cy="18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09CC303-D7BF-E541-9D07-26CF36FC7815}"/>
                    </a:ext>
                  </a:extLst>
                </p14:cNvPr>
                <p14:cNvContentPartPr/>
                <p14:nvPr/>
              </p14:nvContentPartPr>
              <p14:xfrm>
                <a:off x="2444782" y="2832772"/>
                <a:ext cx="237960" cy="1866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09CC303-D7BF-E541-9D07-26CF36FC78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6782" y="2814772"/>
                  <a:ext cx="273600" cy="19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5758F1A-B11F-F847-910C-6815036105DF}"/>
                    </a:ext>
                  </a:extLst>
                </p14:cNvPr>
                <p14:cNvContentPartPr/>
                <p14:nvPr/>
              </p14:nvContentPartPr>
              <p14:xfrm>
                <a:off x="2695342" y="3747172"/>
                <a:ext cx="3034800" cy="621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5758F1A-B11F-F847-910C-681503610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7702" y="3729532"/>
                  <a:ext cx="3070440" cy="65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D433B3-0E2C-4142-94FE-454B52264104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05BF743-B024-F544-B1C4-763967ECE479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6EAC6C0-D8A7-B640-92A7-CFC7D54CDA2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7CEC781-F24D-334A-AB63-411949DE0984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984EFE6-1B1C-194E-9383-023C2688C5EA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48E4AAA-2531-DB48-AE43-533BD27C6FD0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28FF4DB-FB7D-224F-9651-06FF897C0956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44E90E2-54A0-2B40-A1A5-FD96C77EDC83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2224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9FF641-E702-ED4B-ADE0-FB126541216C}"/>
              </a:ext>
            </a:extLst>
          </p:cNvPr>
          <p:cNvSpPr txBox="1"/>
          <p:nvPr/>
        </p:nvSpPr>
        <p:spPr>
          <a:xfrm>
            <a:off x="511629" y="413657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8BD-167A-8248-A822-D883CD64040F}"/>
              </a:ext>
            </a:extLst>
          </p:cNvPr>
          <p:cNvSpPr txBox="1"/>
          <p:nvPr/>
        </p:nvSpPr>
        <p:spPr>
          <a:xfrm>
            <a:off x="1375748" y="677146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모든 컴퓨터 언어의 기본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8E367A5-0950-F34D-A00B-EF64CC9EB7B1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8E367A5-0950-F34D-A00B-EF64CC9EB7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17678" y="49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D234E74-83DB-0F48-83B1-9E6662C7099C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D234E74-83DB-0F48-83B1-9E6662C7099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339" y="929259"/>
                <a:ext cx="326556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D4E8429-1E5E-B847-BA33-5B9C0D96C2A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2339" y="1824264"/>
            <a:ext cx="2921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26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680A4A1-4CDE-144F-BB48-0B22C11AAD8B}"/>
              </a:ext>
            </a:extLst>
          </p:cNvPr>
          <p:cNvSpPr txBox="1"/>
          <p:nvPr/>
        </p:nvSpPr>
        <p:spPr>
          <a:xfrm>
            <a:off x="511629" y="413657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</a:t>
            </a:r>
            <a:r>
              <a:rPr kumimoji="1" lang="ko-KR" altLang="en-US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++</a:t>
            </a:r>
            <a:endParaRPr kumimoji="1" lang="ko-KR" altLang="en-US" sz="3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292AF11-A4DA-FA43-A003-09E2B5238AA0}"/>
                  </a:ext>
                </a:extLst>
              </p14:cNvPr>
              <p14:cNvContentPartPr/>
              <p14:nvPr/>
            </p14:nvContentPartPr>
            <p14:xfrm>
              <a:off x="1926678" y="500651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292AF11-A4DA-FA43-A003-09E2B5238A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038" y="4920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5604C0C-E0FA-0649-BC06-005D9CD7331F}"/>
                  </a:ext>
                </a:extLst>
              </p14:cNvPr>
              <p14:cNvContentPartPr/>
              <p14:nvPr/>
            </p14:nvContentPartPr>
            <p14:xfrm>
              <a:off x="552339" y="1037259"/>
              <a:ext cx="322992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5604C0C-E0FA-0649-BC06-005D9CD733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339" y="929619"/>
                <a:ext cx="32655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D1BA5-56CB-0E4C-B7A0-96BE1BA3384C}"/>
              </a:ext>
            </a:extLst>
          </p:cNvPr>
          <p:cNvGrpSpPr/>
          <p:nvPr/>
        </p:nvGrpSpPr>
        <p:grpSpPr>
          <a:xfrm>
            <a:off x="10462708" y="72010"/>
            <a:ext cx="1510516" cy="533424"/>
            <a:chOff x="7814478" y="264024"/>
            <a:chExt cx="3095280" cy="109306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14:cNvPr>
                <p14:cNvContentPartPr/>
                <p14:nvPr/>
              </p14:nvContentPartPr>
              <p14:xfrm>
                <a:off x="8043778" y="264024"/>
                <a:ext cx="1180219" cy="904216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7345457-47D3-7F42-BA9C-20E056505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0381" y="200596"/>
                  <a:ext cx="1305539" cy="103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14:cNvPr>
                <p14:cNvContentPartPr/>
                <p14:nvPr/>
              </p14:nvContentPartPr>
              <p14:xfrm>
                <a:off x="8860983" y="681932"/>
                <a:ext cx="775448" cy="513605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3705C1-F602-F748-9F9B-4710E8DFBB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591" y="619297"/>
                  <a:ext cx="900758" cy="63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14:cNvPr>
                <p14:cNvContentPartPr/>
                <p14:nvPr/>
              </p14:nvContentPartPr>
              <p14:xfrm>
                <a:off x="9379334" y="681933"/>
                <a:ext cx="775448" cy="496941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45074DA-A919-EC47-82C1-8DAE942D5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679" y="619262"/>
                  <a:ext cx="900758" cy="622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14:cNvPr>
                <p14:cNvContentPartPr/>
                <p14:nvPr/>
              </p14:nvContentPartPr>
              <p14:xfrm>
                <a:off x="9645798" y="1073051"/>
                <a:ext cx="36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5342BC-BFCA-7945-9331-8466CAB6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14838" y="104245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14:cNvPr>
                <p14:cNvContentPartPr/>
                <p14:nvPr/>
              </p14:nvContentPartPr>
              <p14:xfrm>
                <a:off x="10093638" y="620171"/>
                <a:ext cx="607680" cy="720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B3A2B4-C37E-634D-A6E6-9847979622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953" y="557532"/>
                  <a:ext cx="733788" cy="845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14:cNvPr>
                <p14:cNvContentPartPr/>
                <p14:nvPr/>
              </p14:nvContentPartPr>
              <p14:xfrm>
                <a:off x="8162958" y="854171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88C546-88BF-9741-9D19-C5DFFCAC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1998" y="823211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14:cNvPr>
                <p14:cNvContentPartPr/>
                <p14:nvPr/>
              </p14:nvContentPartPr>
              <p14:xfrm>
                <a:off x="7814478" y="416411"/>
                <a:ext cx="3095280" cy="9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3A9000-EF98-FF45-B740-7DF5A2553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1791" y="353011"/>
                  <a:ext cx="3220655" cy="10660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D8BF0C-7BD0-1C45-AF47-F63870376B3F}"/>
              </a:ext>
            </a:extLst>
          </p:cNvPr>
          <p:cNvSpPr txBox="1"/>
          <p:nvPr/>
        </p:nvSpPr>
        <p:spPr>
          <a:xfrm>
            <a:off x="855360" y="2164687"/>
            <a:ext cx="782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en-US" altLang="ko-KR" dirty="0"/>
              <a:t>C</a:t>
            </a:r>
            <a:r>
              <a:rPr kumimoji="1" lang="ko-KR" altLang="en-US" dirty="0"/>
              <a:t>언어에 여러가지 기능을 추가하여 만든 </a:t>
            </a:r>
            <a:r>
              <a:rPr kumimoji="1" lang="en-US" altLang="ko-KR" dirty="0"/>
              <a:t>C</a:t>
            </a:r>
            <a:r>
              <a:rPr kumimoji="1" lang="ko-KR" altLang="en-US" dirty="0"/>
              <a:t>언어 기반의 프로그래밍 언어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14BDB-3D28-404C-880E-5696FF2BA494}"/>
              </a:ext>
            </a:extLst>
          </p:cNvPr>
          <p:cNvSpPr txBox="1"/>
          <p:nvPr/>
        </p:nvSpPr>
        <p:spPr>
          <a:xfrm>
            <a:off x="855360" y="3059668"/>
            <a:ext cx="795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• </a:t>
            </a:r>
            <a:r>
              <a:rPr lang="ko-KR" altLang="en-US" dirty="0"/>
              <a:t>절차 지향 프로그래밍 언어</a:t>
            </a:r>
            <a:r>
              <a:rPr lang="en-US" altLang="ko-KR" dirty="0"/>
              <a:t>(</a:t>
            </a:r>
            <a:r>
              <a:rPr lang="en" altLang="ko-KR" dirty="0"/>
              <a:t>procedure-oriented programming language)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062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1915</Words>
  <Application>Microsoft Macintosh PowerPoint</Application>
  <PresentationFormat>와이드스크린</PresentationFormat>
  <Paragraphs>362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BM DoHyeon OTF</vt:lpstr>
      <vt:lpstr>BM HANNA Air OTF</vt:lpstr>
      <vt:lpstr>맑은 고딕</vt:lpstr>
      <vt:lpstr>NanumMyeongjo</vt:lpstr>
      <vt:lpstr>notokr</vt:lpstr>
      <vt:lpstr>Arial</vt:lpstr>
      <vt:lpstr>Modern No. 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동현</dc:creator>
  <cp:lastModifiedBy>김 동현</cp:lastModifiedBy>
  <cp:revision>4</cp:revision>
  <dcterms:created xsi:type="dcterms:W3CDTF">2022-02-04T06:40:39Z</dcterms:created>
  <dcterms:modified xsi:type="dcterms:W3CDTF">2022-02-10T15:19:19Z</dcterms:modified>
</cp:coreProperties>
</file>